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61" r:id="rId3"/>
    <p:sldId id="283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8" r:id="rId12"/>
    <p:sldId id="269" r:id="rId13"/>
    <p:sldId id="276" r:id="rId14"/>
    <p:sldId id="282" r:id="rId15"/>
    <p:sldId id="270" r:id="rId16"/>
    <p:sldId id="275" r:id="rId17"/>
    <p:sldId id="286" r:id="rId18"/>
    <p:sldId id="285" r:id="rId19"/>
    <p:sldId id="284" r:id="rId20"/>
    <p:sldId id="287" r:id="rId21"/>
    <p:sldId id="289" r:id="rId22"/>
    <p:sldId id="288" r:id="rId23"/>
    <p:sldId id="281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samoeinteresnoe.com/prazdniki-i-tradicii/pochemu-mandariny-simvol-novogo-goda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ÐÐ°ÑÑÐ¸Ð½ÐºÐ¸ Ð¿Ð¾ Ð·Ð°Ð¿ÑÐ¾ÑÑ Ð¼Ð°Ð½Ð´Ð°ÑÐ¸Ð½Ð¾Ð²ÑÐ¹ Ð½Ð¾Ð²Ð¾Ð³Ð¾Ð´Ð½Ð¸Ð¹ Ð½Ð°ÑÑÑÐ¼Ð¾Ñ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"/>
          <a:stretch/>
        </p:blipFill>
        <p:spPr bwMode="auto">
          <a:xfrm>
            <a:off x="0" y="-457202"/>
            <a:ext cx="944826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728700" y="0"/>
            <a:ext cx="12601400" cy="148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Новогодне-мандариновый</a:t>
            </a:r>
          </a:p>
          <a:p>
            <a:pPr algn="ctr">
              <a:lnSpc>
                <a:spcPts val="5600"/>
              </a:lnSpc>
            </a:pPr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креатив</a:t>
            </a:r>
            <a:endParaRPr lang="ru-RU" sz="3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8208" y="4765118"/>
            <a:ext cx="52565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СОШ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№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</a:t>
            </a:r>
            <a:endParaRPr lang="ru-RU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    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М.В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Республики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61165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Интерактивный рассказ-викторина для </a:t>
            </a:r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учащихся                    </a:t>
            </a:r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4-9 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66861" y="2420888"/>
            <a:ext cx="4066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китайском языке словосочетание «пара мандарин» очень напоминает по звучанию слово, которое переводится как  – </a:t>
            </a:r>
            <a:r>
              <a:rPr lang="ru-RU" sz="32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«___________».</a:t>
            </a:r>
            <a:endParaRPr lang="ru-RU" sz="3200" b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51571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золото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12512" cy="50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1866" y="2708920"/>
            <a:ext cx="4860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Мандарин растет на вечнозеленых деревьях достигающих высоты девяти метров, в южных областях.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нашей стране мандарины выращивают в основном в Абхазии, а зарубежные мандарины к нам поступают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___________ ,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Китая, Эквадора.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3162" y="5659423"/>
            <a:ext cx="42484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Марокко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3981"/>
            <a:ext cx="3910283" cy="521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86024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Длительный срок созревания с лихвой окупается количеством этих оранжевых фруктов на одном дереве. Ведь для того, чтобы созреть, мандарину требуется шесть месяцев, но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 только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одного дерева составляет несколько сотен плодов.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67844" y="15550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урожай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4" descr="ÐÐ°ÑÑÐ¸Ð½ÐºÐ¸ Ð¿Ð¾ Ð·Ð°Ð¿ÑÐ¾ÑÑ Ð½Ð¾Ð²Ð¾Ð³Ð¾Ð´Ð½Ð¸Ðµ Ð¼Ð°Ð½Ð´Ð°ÑÐ¸Ð½Ð¾Ð²ÑÐµ Ð½Ð°ÑÑÑÐ¼Ð¾Ñ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5893"/>
            <a:ext cx="5027712" cy="336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06077" y="2636912"/>
            <a:ext cx="38469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в нашей стране неизменно ассоциировался с мандаринами, елкой и подарками. И по сегодняшний день редкий новогодний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 обходится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без этого вкусного оранжевого фрукта.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6296" y="4232346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стол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4443"/>
            <a:ext cx="4286250" cy="491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7889" y="2636912"/>
            <a:ext cx="47761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 откуда взялась традиция в России встречать Новый Год с мандаринами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Одна из версий на этот вопрос отвечает тем, что в России мандарины в Абхазии созревали  к декабрю, и это был единственный свежий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к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новогоднему столу.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95736" y="5102002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фрукт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24132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1" y="2796383"/>
            <a:ext cx="54440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Другая версия гласит, что мандарины появились в России в 1963 году, как атрибут Нового Года. А произошло это после того, как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городе  ___________________ пришвартовался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сухогруз с полными трюмами мандарин. И после этого, якобы, мандарины стали поступать ежегодно в Советский Союз в декабре.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4088" y="286828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Ленинград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8421"/>
            <a:ext cx="3696345" cy="369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48245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Спелые мандарины содержат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в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себе немало полезных веществ: эфирное масло, гликозиды, минеральные соли, фитонциды и, конечно же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_______________ 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Оранжевые плоды богаты содержанием витаминов группы В, витамина Р, провитамина А, витамина С.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33849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витамины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7" b="4390"/>
          <a:stretch/>
        </p:blipFill>
        <p:spPr bwMode="auto">
          <a:xfrm>
            <a:off x="5034880" y="1381422"/>
            <a:ext cx="3535795" cy="400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½Ð¾Ð²Ð¾Ð³Ð¾Ð´Ð½Ð¸Ðµ Ð¼Ð°Ð½Ð´Ð°ÑÐ¸Ð½Ð¾Ð²ÑÐµ Ð½Ð°ÑÑÑÐ¼Ð¾ÑÑ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40" y="3497033"/>
            <a:ext cx="4464496" cy="293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159" y="1124744"/>
            <a:ext cx="86478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Витамин А благотворно влияет на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_________________ кожи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зрения. Витамин Р повышает эластичность кровеносных сосудов, способствуя профилактике сердечно-сосудистых заболеваний и атеросклероза. Витамин В1 улучшает работу нервной системы.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4664" y="6206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состояние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½Ð¾Ð²Ð¾Ð³Ð¾Ð´Ð½Ð¸Ðµ Ð¼Ð°Ð½Ð´Ð°ÑÐ¸Ð½Ð¾Ð²ÑÐµ Ð½Ð°ÑÑÑÐ¼Ð¾ÑÑ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3372"/>
          <a:stretch/>
        </p:blipFill>
        <p:spPr bwMode="auto">
          <a:xfrm>
            <a:off x="1844882" y="2420888"/>
            <a:ext cx="5575832" cy="395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2062" y="476672"/>
            <a:ext cx="86451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и положено цитрусовому плоду, мандарин богат аскорбиновой кислотой. Известно, что она повышает сопротивляемость организма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                                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дает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нам _____________ 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17176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бодрость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10786" b="12787"/>
          <a:stretch/>
        </p:blipFill>
        <p:spPr bwMode="auto">
          <a:xfrm>
            <a:off x="372311" y="2060848"/>
            <a:ext cx="3022268" cy="330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19771" y="2708920"/>
            <a:ext cx="56304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Благодаря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фитонцидам, мандарины и сок из них способны оказывать антимикробное действие. В частности, ученые заметили, что мандариновый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 подавляет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активность патогенных грибов, служащих причиной кожных заболеваний. 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3968" y="41658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сок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915495"/>
            <a:ext cx="88771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Маленькое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 в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кожуре.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Есть примета точная в народе: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Встретишь мандарины в декабре —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Значит, Новый год уж на подходе.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221868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солнце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6598"/>
          <a:stretch/>
        </p:blipFill>
        <p:spPr bwMode="auto">
          <a:xfrm>
            <a:off x="2432956" y="3068960"/>
            <a:ext cx="4033157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½Ð¾Ð²Ð¾Ð³Ð¾Ð´Ð½Ð¸Ðµ Ð¼Ð°Ð½Ð´Ð°ÑÐ¸Ð½Ð¾Ð²ÑÐµ Ð½Ð°ÑÑÑÐ¼Ð¾ÑÑ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5" b="10257"/>
          <a:stretch/>
        </p:blipFill>
        <p:spPr bwMode="auto">
          <a:xfrm>
            <a:off x="1627479" y="3938041"/>
            <a:ext cx="5464801" cy="263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443" y="1340768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Они обладают общеукрепляющим действием; улучшают пищеварение; укрепляют иммунитет; нормализуют функцию кишечника; регулируют кровяное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 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уровень холестерина; укрепляют сосуды; снимают усталость; дают бодрость и хорошее настроение; выводят из организма излишки жидкости.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16249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давление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ÐÐ°ÑÑÐ¸Ð½ÐºÐ¸ Ð¿Ð¾ Ð·Ð°Ð¿ÑÐ¾ÑÑ Ð½Ð¾Ð²Ð¾Ð³Ð¾Ð´Ð½Ð¸Ðµ Ð¼Ð°Ð½Ð´Ð°ÑÐ¸Ð½Ð¾Ð²ÑÐµ Ð½Ð°ÑÑÑÐ¼Ð¾ÑÑ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62" y="4145180"/>
            <a:ext cx="3600400" cy="240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84784"/>
            <a:ext cx="9036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всех достоинствах этих новогодних фруктов, в них есть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____________ 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частности, мандарины способны вызвать сильнейшую аллергию, которая проявляется сильнейшим зудом, краснотой и припухлостью лица, шеи и груди. Поэтому мамам очень важно следить за тем, чтобы ребенок не съел мандаринов слишком много.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8024" y="4766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минусы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57664" y="2628595"/>
            <a:ext cx="36068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Уже зимой, под Новый год,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Еще подарок Юг пришлет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Хорош подарок от грузин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солнечного края!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Украсит елку мандарин,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сверкая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16216" y="52207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солнышко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2" descr="ÐÐ°ÑÑÐ¸Ð½ÐºÐ¸ Ð¿Ð¾ Ð·Ð°Ð¿ÑÐ¾ÑÑ Ð¼Ð°Ð½Ð´Ð°ÑÐ¸Ð½Ð¾Ð²ÑÐ¹ ÑÑÐ¾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4823344" cy="34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269" y="836712"/>
            <a:ext cx="9144000" cy="532613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Ребята, </a:t>
            </a:r>
            <a:r>
              <a:rPr lang="ru-RU" sz="4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вывод можно сделать только один:</a:t>
            </a:r>
          </a:p>
          <a:p>
            <a:pPr marL="45720" lvl="0" algn="ctr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Мандарины – полезнейший фрукт и он реально – самое привлекательное украшение к новому году!</a:t>
            </a:r>
            <a:endParaRPr lang="en-US" sz="3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Почему мандарины символ нового год?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samoeinteresnoe.com/prazdniki-i-tradicii/pochemu-mandariny-simvol-novogo-goda.htm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915495"/>
            <a:ext cx="88771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Почему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именно мандарины являются предвестниками Нового года и праздничного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настроения?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848" y="692696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мультфильм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93" y="2564904"/>
            <a:ext cx="6744223" cy="379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0016" y="3068960"/>
            <a:ext cx="53996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Специалисты предложили представить 10 слов, с которыми  у среднестатистического россиянина ассоциируется Новый год.  В итоге оказалось, что лидером в данном случае является мандарин. Характерный запах, яркий цвет и сочный вкус этих цитрусовых помогают создать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праздничное _______________.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55568" y="6021288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настроение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6" y="1420575"/>
            <a:ext cx="3348640" cy="386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b="17653"/>
          <a:stretch/>
        </p:blipFill>
        <p:spPr bwMode="auto">
          <a:xfrm>
            <a:off x="1770249" y="2708920"/>
            <a:ext cx="5708492" cy="366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20688"/>
            <a:ext cx="86522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Фрукт этот получил свое название в древнем Китае. Знатные и богатые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 именовались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мандаринами. Это что-то похожее на наше дворянство.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6062" y="1180332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китайцы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240" y="2723626"/>
            <a:ext cx="47362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словарях мандарин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«цитрусовое дерево и его плод» объясняется как производное от мандарин «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китайский _________________ ». Поскольку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оранжевые фрукты, вкусные и дорогие, в те времена были по карману только очень богатым китайцам их и стали называть мандаринами.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59711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чиновник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692210" cy="492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85061" y="2541208"/>
            <a:ext cx="37514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встречать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год с мандаринами на столе опять-таки происходит из Китая, и ей уже насчитывается более тысячи лет. 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116632"/>
            <a:ext cx="3168352" cy="83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Традиция 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1"/>
          <a:stretch/>
        </p:blipFill>
        <p:spPr bwMode="auto">
          <a:xfrm>
            <a:off x="443645" y="980728"/>
            <a:ext cx="484141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188" y="744904"/>
            <a:ext cx="883335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Китае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было принято дарить на Новый год друзьям два мандарина, а поскольку стоили они в те времена дорого, этим подарком пришедший гость выражал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_______________ богатства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хозяевам.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9168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пожелание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4960734" cy="371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Ð½Ð¾Ð²Ð¾Ð³Ð¾Ð´Ð½Ð¸Ðµ Ð¼Ð°Ð½Ð´Ð°ÑÐ¸Ð½Ð¾Ð²ÑÐµ Ð±ÑÐºÐµ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2711"/>
            <a:ext cx="7583777" cy="426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2270" y="332656"/>
            <a:ext cx="86075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Уходя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домой из гостей человеку снова вручали два мандарина. Так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 желали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гостю богатства. Получалось взаимное пожелание достатка.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224" y="4766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хозяева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803</TotalTime>
  <Words>777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95</cp:revision>
  <dcterms:created xsi:type="dcterms:W3CDTF">2016-01-10T12:56:23Z</dcterms:created>
  <dcterms:modified xsi:type="dcterms:W3CDTF">2018-12-12T02:50:05Z</dcterms:modified>
</cp:coreProperties>
</file>