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0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73" r:id="rId13"/>
    <p:sldId id="275" r:id="rId14"/>
    <p:sldId id="270" r:id="rId15"/>
    <p:sldId id="274" r:id="rId16"/>
    <p:sldId id="266" r:id="rId17"/>
    <p:sldId id="271" r:id="rId18"/>
    <p:sldId id="281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ledebeaute.ru/blogs/poem/2011/3/8/14828/" TargetMode="External"/><Relationship Id="rId2" Type="http://schemas.openxmlformats.org/officeDocument/2006/relationships/hyperlink" Target="https://ihappymama.ru/iq/stihi/stihi-pro-snegovika-dlya-detej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¡ÑÐ¸ÑÐ¸ Ð¿ÑÐ¾ ÑÐ½ÐµÐ³Ð¾Ð²Ð¸ÐºÐ° Ð´Ð»Ñ Ð´ÐµÑÐµ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7618" r="16015" b="58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074" y="332656"/>
            <a:ext cx="88618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Снеговик, </a:t>
            </a:r>
          </a:p>
          <a:p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Снеговичок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934" y="3861048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Автор: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Ольга Михайловна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Степанова,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учитель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английского языка 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МБОУ «</a:t>
            </a:r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Цивильская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СОШ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</a:t>
            </a:r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М.В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. Силантьева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города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Цивильск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Чувашской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Республики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3935" y="2348880"/>
            <a:ext cx="2785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Интерактивная викторина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для </a:t>
            </a:r>
            <a:r>
              <a:rPr lang="ru-RU" sz="1600" smtClean="0">
                <a:solidFill>
                  <a:schemeClr val="bg1"/>
                </a:solidFill>
                <a:latin typeface="Arial Black" panose="020B0A04020102020204" pitchFamily="34" charset="0"/>
              </a:rPr>
              <a:t>учащихся </a:t>
            </a:r>
            <a:r>
              <a:rPr lang="ru-RU" sz="1600" smtClean="0">
                <a:solidFill>
                  <a:schemeClr val="bg1"/>
                </a:solidFill>
                <a:latin typeface="Arial Black" panose="020B0A04020102020204" pitchFamily="34" charset="0"/>
              </a:rPr>
              <a:t>3 </a:t>
            </a:r>
            <a:r>
              <a:rPr lang="ru-RU" sz="1600" smtClean="0">
                <a:solidFill>
                  <a:schemeClr val="bg1"/>
                </a:solidFill>
                <a:latin typeface="Arial Black" panose="020B0A04020102020204" pitchFamily="34" charset="0"/>
              </a:rPr>
              <a:t>- 6 </a:t>
            </a: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классов</a:t>
            </a:r>
            <a:endParaRPr lang="ru-RU" sz="16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ÐÐ°ÑÑÐ¸Ð½ÐºÐ¸ Ð¿Ð¾ Ð·Ð°Ð¿ÑÐ¾ÑÑ ÑÐ½ÐµÐ³Ð¾Ð²Ð¸ÐºÐ¸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935" y="614731"/>
            <a:ext cx="5516429" cy="67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0141" y="2840627"/>
            <a:ext cx="59766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Вместо шляпы - старый таз,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Угольки на месте глаз.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Из морковки -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красный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нос,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Будто выкрасил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мороз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Ох, красив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</a:t>
            </a:r>
            <a:r>
              <a:rPr lang="ru-RU" sz="3200" b="0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снеговичок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Славный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снежный ____________! 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585993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мужичок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" y="764704"/>
            <a:ext cx="4512074" cy="55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35896" y="2663877"/>
            <a:ext cx="51125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Что такое? - красный нос!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Снеговик простужен?...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Может быть ему компресс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Или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_________нужен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?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 смеётся детвора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весело и звонко: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 Вместо носа у него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красная морковка! 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4048" y="331535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доктор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4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498"/>
            <a:ext cx="5629303" cy="536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95936" y="2587574"/>
            <a:ext cx="425215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Лепится,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Лепится,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Лепится снег,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Тёплым становится -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Варежек нет.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Всё-таки сложное дело -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Вылепить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целое________ .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55892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т</a:t>
            </a: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ело  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ÑÐ½ÐµÐ³Ð¾Ð²Ð¸ÐºÐ¸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7251"/>
            <a:ext cx="3816114" cy="609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2780928"/>
            <a:ext cx="493201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 будет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из ведра,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Снеговик готов. Ура!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Только грустно одному,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Нужен верный друг ему…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Лепим для снеговика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Друга – снежного щенка!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866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Шапка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000" r="95000">
                        <a14:foregroundMark x1="92405" y1="21030" x2="89451" y2="27253"/>
                        <a14:foregroundMark x1="74684" y1="28755" x2="72996" y2="31760"/>
                        <a14:foregroundMark x1="82278" y1="31760" x2="80591" y2="33476"/>
                        <a14:foregroundMark x1="75527" y1="36910" x2="72996" y2="3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161271" y="3284984"/>
            <a:ext cx="1903723" cy="37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6096" y="2810613"/>
            <a:ext cx="34187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Зачем искать его в горах? Его найдете во дворах.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Из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года в год, из века в век Живет здесь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снежный ___________. </a:t>
            </a:r>
            <a:endParaRPr lang="en-US" sz="28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84168" y="50131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человек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ÐÐ°ÑÑÐ¸Ð½ÐºÐ¸ Ð¿Ð¾ Ð·Ð°Ð¿ÑÐ¾ÑÑ ÑÐ½ÐµÐ³Ð¾Ð²Ð¸ÐºÐ¸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33" y="1256797"/>
            <a:ext cx="6360641" cy="56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77" y="2448538"/>
            <a:ext cx="6696744" cy="43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5942" y="2708919"/>
            <a:ext cx="766641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Мы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из снежных «колобков»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Делали снеговиков.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старались мы не зря –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Вышла целая семья!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Засветилась в доме лампа,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подкралась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      тихо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ночь…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Смотрят вслед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       нам                                                </a:t>
            </a:r>
            <a:r>
              <a:rPr lang="ru-RU" sz="3200" b="0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Снегопапа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Снегомама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____________ .          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1840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Снегодочь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0.liveinternet.ru/images/attach/c/9/107/791/107791238_5111852_snegov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7225750" cy="669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6185" y="2636912"/>
            <a:ext cx="38464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 по улице метёт,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Вьюга песенки поёт,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Детвора кричит "ура!".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Снеговик среди двора: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Вместо шляпы </a:t>
            </a:r>
            <a: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– старый______ ,</a:t>
            </a:r>
            <a:endParaRPr lang="ru-RU" sz="28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Угольки на месте глаз.</a:t>
            </a:r>
            <a:endParaRPr lang="ru-RU" sz="28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35696" y="4653136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таз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.liveinternet.ru/images/attach/c/2/82/929/82929640_snegoviki__kak_krasivo_vot_spasib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3" y="1808817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80065" y="2852936"/>
            <a:ext cx="674305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Снеговик Снеговика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Увидал издалека.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Он печален, кривобок,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ужасно одинок!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"Эй, братишка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                                      не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скучай,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Приходи ко мне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                             на ________!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 растаешь,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что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 тобой,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Чай хороший,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ледяной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."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92281" y="4123649"/>
            <a:ext cx="165618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чай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763" y="764704"/>
            <a:ext cx="9144000" cy="5082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Позитивное занятие – лепить снеговиков.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И зарядка для тела,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и радость для души!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Лепите снеговиков и будьте здоровы!</a:t>
            </a:r>
            <a:endParaRPr lang="en-US" sz="4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Стихи про снеговика для детей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https://ihappymama.ru/iq/stihi/stihi-pro-snegovika-dlya-detej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11961" y="2564904"/>
            <a:ext cx="47276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Он не мал и не велик,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Снежно белый снеговик.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 него морковкой нос,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Очень любит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он _________ !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47971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мороз</a:t>
            </a:r>
          </a:p>
        </p:txBody>
      </p:sp>
      <p:pic>
        <p:nvPicPr>
          <p:cNvPr id="1026" name="Picture 2" descr="http://razdeti.ru/images/photos/medium/825f9cd5f0390bc77c1fed3c94885c8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4" y="476672"/>
            <a:ext cx="470535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146" y="2161411"/>
            <a:ext cx="43738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Раскраснелась детвора 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Накатала три шара!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Друг на друга их сложили,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 нагромоздили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3789040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ведро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supercook.ru/slav/images-slav/14-snegovik-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2" b="100000" l="282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019922" cy="53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lafannette.l.a.pic.centerblog.net/0fdce8f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03" y="1268760"/>
            <a:ext cx="5437734" cy="57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11251" y="2624603"/>
            <a:ext cx="45477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Нос - морковка, уголь - глазки,</a:t>
            </a:r>
          </a:p>
          <a:p>
            <a:pPr marL="4572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Снеговик из детской сказки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!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Пусть стоит теперь до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лета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 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Руки - ветки, рот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– __________! 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4725144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конфета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0/118/549/118549798_snegov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3" y="908720"/>
            <a:ext cx="5143261" cy="55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690760"/>
            <a:ext cx="48893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Из пушистого снежка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Я леплю снеговика: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шубе толстой, чтоб не мерз,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Хоть уже морковный нос,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Глазки - с печки угольки,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Две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ухватистых _________.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76256" y="576005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руки</a:t>
            </a:r>
            <a:endParaRPr lang="en-US" sz="36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XDI2XW5_euw/ULyeiP0AVFI/AAAAAAAAAw0/VAQW6ZAYYco/s1600/0_3e31a_4cd40391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66" y="116632"/>
            <a:ext cx="4486262" cy="646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2420888"/>
            <a:ext cx="40286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Мы его слепили сами: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Разукрасили углями,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Сделали ему животик,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Улыбающийся _________ !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45811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ротик</a:t>
            </a:r>
            <a:endParaRPr lang="ru-RU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lDtD-l7CIbg/Tsir7Yk5k1I/AAAAAAAAAlI/QcYhw0WrudY/s1600/0_71dc5_4ee0310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548679"/>
            <a:ext cx="5978638" cy="63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06180" y="2132856"/>
            <a:ext cx="51878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Глазки- шишки, нос морковка.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Шапочку надели ловко.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Яркий шарф,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в руках ________ .</a:t>
            </a:r>
            <a:endParaRPr lang="ru-RU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довольна                          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детвора.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6175" y="322930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метла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2636912"/>
            <a:ext cx="51191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 дворе полно снежка.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Я слепил снеговика.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Руки, ноги, голова,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Нос-морковка, глаза два.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Нарисую краской рот.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Пусть </a:t>
            </a: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порадует _________ ! 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54452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народ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ivushka-kurgan.narod.ru/olderfiles/1/snegov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745"/>
            <a:ext cx="3827377" cy="63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920" y="2636912"/>
            <a:ext cx="480905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Семилетний генерал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Часовому доверял -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 поставил </a:t>
            </a: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охранять,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Сам пошёл довольный спать.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09728" y="3058200"/>
            <a:ext cx="3168352" cy="5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Снег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http://www.playcast.ru/uploads/2013/12/29/69965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" y="593016"/>
            <a:ext cx="4215419" cy="60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481</TotalTime>
  <Words>512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59</cp:revision>
  <dcterms:created xsi:type="dcterms:W3CDTF">2016-01-10T12:56:23Z</dcterms:created>
  <dcterms:modified xsi:type="dcterms:W3CDTF">2018-12-14T21:17:13Z</dcterms:modified>
</cp:coreProperties>
</file>