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77" r:id="rId6"/>
    <p:sldId id="259" r:id="rId7"/>
    <p:sldId id="260" r:id="rId8"/>
    <p:sldId id="261" r:id="rId9"/>
    <p:sldId id="275" r:id="rId10"/>
    <p:sldId id="262" r:id="rId11"/>
    <p:sldId id="264" r:id="rId12"/>
    <p:sldId id="263" r:id="rId13"/>
    <p:sldId id="266" r:id="rId14"/>
    <p:sldId id="267" r:id="rId15"/>
    <p:sldId id="268" r:id="rId16"/>
    <p:sldId id="276" r:id="rId17"/>
    <p:sldId id="269" r:id="rId18"/>
    <p:sldId id="271" r:id="rId19"/>
    <p:sldId id="272" r:id="rId20"/>
    <p:sldId id="274" r:id="rId21"/>
    <p:sldId id="270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245746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Храм Всех Религий в Казани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Подготовила материал: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Трифонова Людмила Петровна,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учитель Религии России,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МБОУ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Арефинская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СОШ,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Нижегородская область.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Несколько башен дополняют друг друга и возводились поочередно годами: некоторые из них до сих пор стоят без куполов, ведь строительство ещё не окончено. Последователи </a:t>
            </a:r>
            <a:r>
              <a:rPr lang="ru-RU" dirty="0" err="1" smtClean="0"/>
              <a:t>Ханова</a:t>
            </a:r>
            <a:r>
              <a:rPr lang="ru-RU" dirty="0" smtClean="0"/>
              <a:t> активно собирают средства для завершения работы. По желанию каждый посетитель сможет внести свой вклад в развитие сооружения и стать частью общего замысла.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Users\User\Desktop\d1R0p8UhdPqEp9WlY9te-watermar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Внутри храм всех религий имеет несколько красиво декорированных залов, посвященных различным верованиям: зал Будды, Египетский зал, Католический зал, зал Иисуса Христа; есть также Театральный зал, картинная галерея, где проходят выставки художников, чайная комната. Важной составной частью памятника религий выступает и одна из комнат родного дома Ильдара </a:t>
            </a:r>
            <a:r>
              <a:rPr lang="ru-RU" dirty="0" err="1" smtClean="0"/>
              <a:t>Ханова</a:t>
            </a:r>
            <a:r>
              <a:rPr lang="ru-RU" dirty="0" smtClean="0"/>
              <a:t>, в которой он жил. После его смерти в комнате организовали музей в его честь. Службы в нем не ведутся, да и это не храм в традиционном понимании этого слова, скорее это музей культуры всего человечества.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Users\User\Desktop\egyp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Users\User\Desktop\7db7615s-9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Users\User\Desktop\храм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s\User\Desktop\интерьер храма всех религи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Users\User\Desktop\8jcTMKjOBIeVNucsd8e7-watermar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D:\Users\User\Desktop\Hram_vseh_religii_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Users\User\Desktop\chainay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s\User\Desktop\1uvL0uUZSx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s\User\Desktop\Di8M6fgX0AAuVe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Users\User\Desktop\храм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Источники: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Учебник. Религии России. Часть 1: учебное пособие для учащихся  8 классов общеобразовательных школ / авт.-сост. В.К.Романовский, Л.А.Гончар; под общ. ред. В.К.Романовского. – Нижний Новгород: Нижегородский институт развития образования, 2013.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Создатель неординарного сооружения - архитектор, художник и эзотерик Ильдар </a:t>
            </a:r>
            <a:r>
              <a:rPr lang="ru-RU" dirty="0" err="1" smtClean="0"/>
              <a:t>Мансеевич</a:t>
            </a:r>
            <a:r>
              <a:rPr lang="ru-RU" dirty="0" smtClean="0"/>
              <a:t> Ханов. История памятника началась в 1994 году. Односельчане и незнакомые люди стали оказывать помощь: кто-то предлагал услуги каменщика, кто-то покупал и привозил строительные материалы. При жизни </a:t>
            </a:r>
            <a:r>
              <a:rPr lang="ru-RU" dirty="0" err="1" smtClean="0"/>
              <a:t>Ханова</a:t>
            </a:r>
            <a:r>
              <a:rPr lang="ru-RU" dirty="0" smtClean="0"/>
              <a:t> строительство объекта не прекращалось ни на один день. К сожалению, в 2013 году тяжелая болезнь унесла жизнь основателя, но его работу с удовольствием продолжают его последователи.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 идее </a:t>
            </a:r>
            <a:r>
              <a:rPr lang="ru-RU" dirty="0" err="1" smtClean="0"/>
              <a:t>Ханова</a:t>
            </a:r>
            <a:r>
              <a:rPr lang="ru-RU" dirty="0" smtClean="0"/>
              <a:t>, новое здание должно было включать в себя элементы всех крупных религий. Архитектор и эзотерик стремился продемонстрировать всем людям, что Бог один и нет смысла вести длительные споры по разделению религиозных взглядов. В его произведении строительства настолько удачно переплетаются многие вероисповедания, создавая общую одухотворенную картину, что уже и тяжело различить отдельные элементы.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s\User\Desktop\20170411_142005_36d4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По замыслу архитектора, в храме планировалось возвести 16 куполов и залов, посвященных разным религиям, в том числе исчезнувшим:</a:t>
            </a:r>
          </a:p>
          <a:p>
            <a:pPr lvl="0"/>
            <a:r>
              <a:rPr lang="ru-RU" dirty="0" smtClean="0"/>
              <a:t>индийская ведическая религия;</a:t>
            </a:r>
          </a:p>
          <a:p>
            <a:pPr lvl="0"/>
            <a:r>
              <a:rPr lang="ru-RU" dirty="0" smtClean="0"/>
              <a:t>даосизм;</a:t>
            </a:r>
          </a:p>
          <a:p>
            <a:pPr lvl="0"/>
            <a:r>
              <a:rPr lang="ru-RU" dirty="0" smtClean="0"/>
              <a:t>дзен-буддизм;</a:t>
            </a:r>
          </a:p>
          <a:p>
            <a:pPr lvl="0"/>
            <a:r>
              <a:rPr lang="ru-RU" dirty="0" smtClean="0"/>
              <a:t>тибетская религия;</a:t>
            </a:r>
          </a:p>
          <a:p>
            <a:pPr lvl="0"/>
            <a:r>
              <a:rPr lang="ru-RU" dirty="0" smtClean="0"/>
              <a:t>индонезийская;</a:t>
            </a:r>
          </a:p>
          <a:p>
            <a:pPr lvl="0"/>
            <a:r>
              <a:rPr lang="ru-RU" dirty="0" smtClean="0"/>
              <a:t>египетская;</a:t>
            </a:r>
          </a:p>
          <a:p>
            <a:pPr lvl="0"/>
            <a:r>
              <a:rPr lang="ru-RU" dirty="0" smtClean="0"/>
              <a:t>религия майя;</a:t>
            </a:r>
          </a:p>
          <a:p>
            <a:pPr lvl="0"/>
            <a:r>
              <a:rPr lang="ru-RU" dirty="0" smtClean="0"/>
              <a:t>иранская;</a:t>
            </a:r>
          </a:p>
          <a:p>
            <a:pPr lvl="0"/>
            <a:r>
              <a:rPr lang="ru-RU" dirty="0" smtClean="0"/>
              <a:t>розенкрейцеры и масоны;</a:t>
            </a:r>
          </a:p>
          <a:p>
            <a:pPr lvl="0"/>
            <a:r>
              <a:rPr lang="ru-RU" dirty="0" smtClean="0"/>
              <a:t>протестантство;</a:t>
            </a:r>
          </a:p>
          <a:p>
            <a:pPr lvl="0"/>
            <a:r>
              <a:rPr lang="ru-RU" dirty="0" smtClean="0"/>
              <a:t>православие и католицизм;</a:t>
            </a:r>
          </a:p>
          <a:p>
            <a:pPr lvl="0"/>
            <a:r>
              <a:rPr lang="ru-RU" dirty="0" smtClean="0"/>
              <a:t>инопланетный разум.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Пока в Храме были созданы только </a:t>
            </a:r>
            <a:r>
              <a:rPr lang="ru-RU" b="1" dirty="0" smtClean="0"/>
              <a:t>Египетский </a:t>
            </a:r>
            <a:r>
              <a:rPr lang="ru-RU" dirty="0" smtClean="0"/>
              <a:t>и</a:t>
            </a:r>
            <a:r>
              <a:rPr lang="ru-RU" b="1" dirty="0" smtClean="0"/>
              <a:t> Католический залы, Чайная комната, Зал Иисуса Христа, Театральный зал </a:t>
            </a:r>
            <a:r>
              <a:rPr lang="ru-RU" dirty="0" smtClean="0"/>
              <a:t>и</a:t>
            </a:r>
            <a:r>
              <a:rPr lang="ru-RU" b="1" dirty="0" smtClean="0"/>
              <a:t> картинная галерея</a:t>
            </a:r>
            <a:r>
              <a:rPr lang="ru-RU" dirty="0" smtClean="0"/>
              <a:t>. Любой турист желает попасть в казанский храм религий, дабы насладиться величием архитектурной задумки автора и оценить идею равенства всех людей и вероисповеданий. Оно привлекает внимание ещё издалека своим радужным оформлением и изысканными мозаичными элементами, поэтому территория вокруг всегда заполнена любопытными путешественниками.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Сооружения монументальные, громоздкие, вычурные, дополненные многочисленными витражами и вечными знаками разных религиозных верований. Символы иудейского, христианского, мусульманского и прочих вероисповеданий встречаются на куполах и стенах здания. Общая картина сооружения приводит в неописуемый восторг и восхищение идеей создателя любого туриста. Рассматривать все детали архитектурного памятника можно часами.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s\User\Desktop\храм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379</Words>
  <PresentationFormat>Экран (4:3)</PresentationFormat>
  <Paragraphs>27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Храм Всех Религий в Казани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Храм Всех религий в Казани</dc:title>
  <dc:creator>User</dc:creator>
  <cp:lastModifiedBy>User</cp:lastModifiedBy>
  <cp:revision>8</cp:revision>
  <dcterms:created xsi:type="dcterms:W3CDTF">2018-12-17T07:21:32Z</dcterms:created>
  <dcterms:modified xsi:type="dcterms:W3CDTF">2018-12-17T08:29:16Z</dcterms:modified>
</cp:coreProperties>
</file>