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6"/>
  </p:notesMasterIdLst>
  <p:sldIdLst>
    <p:sldId id="280" r:id="rId2"/>
    <p:sldId id="258" r:id="rId3"/>
    <p:sldId id="261" r:id="rId4"/>
    <p:sldId id="259" r:id="rId5"/>
    <p:sldId id="262" r:id="rId6"/>
    <p:sldId id="263" r:id="rId7"/>
    <p:sldId id="264" r:id="rId8"/>
    <p:sldId id="265" r:id="rId9"/>
    <p:sldId id="268" r:id="rId10"/>
    <p:sldId id="269" r:id="rId11"/>
    <p:sldId id="273" r:id="rId12"/>
    <p:sldId id="283" r:id="rId13"/>
    <p:sldId id="275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8" d="100"/>
          <a:sy n="58" d="100"/>
        </p:scale>
        <p:origin x="-14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6E858-0148-4FA4-9A6D-5EE19B6D6705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3AB5D-8C00-4D89-84AF-234D0A6E6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28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hyperlink" Target="https://supersimpleonline.com/song/decorate-the-christmas-tree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andex.ru/legal/fotki_termsofus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2106" y="49752"/>
            <a:ext cx="8552692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en-US" sz="6000" b="1" cap="all" dirty="0" smtClean="0">
                <a:ln/>
                <a:solidFill>
                  <a:srgbClr val="00CC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Decorating Christmas </a:t>
            </a:r>
          </a:p>
          <a:p>
            <a:pPr algn="r"/>
            <a:r>
              <a:rPr lang="en-US" sz="6000" b="1" cap="all" dirty="0" smtClean="0">
                <a:ln/>
                <a:solidFill>
                  <a:srgbClr val="00CC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Tree!</a:t>
            </a:r>
            <a:endParaRPr lang="ru-RU" sz="6000" b="1" cap="all" dirty="0">
              <a:ln/>
              <a:solidFill>
                <a:srgbClr val="00CC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90962" y="3780640"/>
            <a:ext cx="50295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000" b="1" dirty="0">
                <a:latin typeface="Arial Narrow" panose="020B060602020203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2000" b="1" dirty="0">
                <a:latin typeface="Arial Narrow" panose="020B0606020202030204" pitchFamily="34" charset="0"/>
              </a:rPr>
              <a:t>Ольга Михайловна </a:t>
            </a:r>
            <a:r>
              <a:rPr lang="ru-RU" sz="2000" b="1" dirty="0" smtClean="0">
                <a:latin typeface="Arial Narrow" panose="020B0606020202030204" pitchFamily="34" charset="0"/>
              </a:rPr>
              <a:t>Степанова, </a:t>
            </a:r>
            <a:r>
              <a:rPr lang="en-US" sz="2000" b="1" dirty="0" smtClean="0">
                <a:latin typeface="Arial Narrow" panose="020B0606020202030204" pitchFamily="34" charset="0"/>
              </a:rPr>
              <a:t>                     </a:t>
            </a:r>
            <a:r>
              <a:rPr lang="ru-RU" sz="2000" b="1" dirty="0" smtClean="0">
                <a:latin typeface="Arial Narrow" panose="020B0606020202030204" pitchFamily="34" charset="0"/>
              </a:rPr>
              <a:t>учитель </a:t>
            </a:r>
            <a:r>
              <a:rPr lang="ru-RU" sz="2000" b="1" dirty="0">
                <a:latin typeface="Arial Narrow" panose="020B0606020202030204" pitchFamily="34" charset="0"/>
              </a:rPr>
              <a:t>английского языка </a:t>
            </a:r>
          </a:p>
          <a:p>
            <a:pPr algn="r">
              <a:defRPr/>
            </a:pPr>
            <a:r>
              <a:rPr lang="ru-RU" sz="2000" b="1" dirty="0">
                <a:latin typeface="Arial Narrow" panose="020B0606020202030204" pitchFamily="34" charset="0"/>
              </a:rPr>
              <a:t>МБОУ «</a:t>
            </a:r>
            <a:r>
              <a:rPr lang="ru-RU" sz="2000" b="1" dirty="0" err="1">
                <a:latin typeface="Arial Narrow" panose="020B0606020202030204" pitchFamily="34" charset="0"/>
              </a:rPr>
              <a:t>Цивильская</a:t>
            </a:r>
            <a:r>
              <a:rPr lang="ru-RU" sz="2000" b="1" dirty="0">
                <a:latin typeface="Arial Narrow" panose="020B0606020202030204" pitchFamily="34" charset="0"/>
              </a:rPr>
              <a:t> СОШ</a:t>
            </a:r>
            <a:r>
              <a:rPr lang="en-US" sz="2000" b="1" dirty="0">
                <a:latin typeface="Arial Narrow" panose="020B0606020202030204" pitchFamily="34" charset="0"/>
              </a:rPr>
              <a:t> </a:t>
            </a:r>
            <a:r>
              <a:rPr lang="ru-RU" sz="2000" b="1" dirty="0" smtClean="0">
                <a:latin typeface="Arial Narrow" panose="020B0606020202030204" pitchFamily="34" charset="0"/>
              </a:rPr>
              <a:t>№</a:t>
            </a:r>
            <a:r>
              <a:rPr lang="en-US" sz="2000" b="1" dirty="0" smtClean="0">
                <a:latin typeface="Arial Narrow" panose="020B0606020202030204" pitchFamily="34" charset="0"/>
              </a:rPr>
              <a:t>1 </a:t>
            </a:r>
            <a:endParaRPr lang="ru-RU" sz="2000" b="1" dirty="0" smtClean="0">
              <a:latin typeface="Arial Narrow" panose="020B0606020202030204" pitchFamily="34" charset="0"/>
            </a:endParaRPr>
          </a:p>
          <a:p>
            <a:pPr algn="r">
              <a:defRPr/>
            </a:pPr>
            <a:r>
              <a:rPr lang="ru-RU" sz="2000" b="1" dirty="0" smtClean="0">
                <a:latin typeface="Arial Narrow" panose="020B0606020202030204" pitchFamily="34" charset="0"/>
              </a:rPr>
              <a:t>имени Героя Советского Союза </a:t>
            </a:r>
            <a:r>
              <a:rPr lang="en-US" sz="2000" b="1" dirty="0" smtClean="0">
                <a:latin typeface="Arial Narrow" panose="020B0606020202030204" pitchFamily="34" charset="0"/>
              </a:rPr>
              <a:t>                            </a:t>
            </a:r>
            <a:r>
              <a:rPr lang="ru-RU" sz="2000" b="1" dirty="0" smtClean="0">
                <a:latin typeface="Arial Narrow" panose="020B0606020202030204" pitchFamily="34" charset="0"/>
              </a:rPr>
              <a:t>М.В</a:t>
            </a:r>
            <a:r>
              <a:rPr lang="ru-RU" sz="2000" b="1" dirty="0">
                <a:latin typeface="Arial Narrow" panose="020B0606020202030204" pitchFamily="34" charset="0"/>
              </a:rPr>
              <a:t>. Силантьева</a:t>
            </a:r>
            <a:r>
              <a:rPr lang="ru-RU" sz="2000" b="1" dirty="0" smtClean="0">
                <a:latin typeface="Arial Narrow" panose="020B0606020202030204" pitchFamily="34" charset="0"/>
              </a:rPr>
              <a:t>»</a:t>
            </a:r>
          </a:p>
          <a:p>
            <a:pPr algn="r">
              <a:defRPr/>
            </a:pPr>
            <a:r>
              <a:rPr lang="ru-RU" sz="2000" b="1" dirty="0" smtClean="0">
                <a:latin typeface="Arial Narrow" panose="020B0606020202030204" pitchFamily="34" charset="0"/>
              </a:rPr>
              <a:t>города Цивильск</a:t>
            </a:r>
          </a:p>
          <a:p>
            <a:pPr algn="r">
              <a:defRPr/>
            </a:pPr>
            <a:r>
              <a:rPr lang="ru-RU" sz="2000" b="1" dirty="0" smtClean="0">
                <a:latin typeface="Arial Narrow" panose="020B0606020202030204" pitchFamily="34" charset="0"/>
              </a:rPr>
              <a:t> </a:t>
            </a:r>
            <a:r>
              <a:rPr lang="ru-RU" sz="2000" b="1" dirty="0">
                <a:latin typeface="Arial Narrow" panose="020B0606020202030204" pitchFamily="34" charset="0"/>
              </a:rPr>
              <a:t>Чувашской </a:t>
            </a:r>
            <a:r>
              <a:rPr lang="ru-RU" sz="2000" b="1" dirty="0" smtClean="0">
                <a:latin typeface="Arial Narrow" panose="020B0606020202030204" pitchFamily="34" charset="0"/>
              </a:rPr>
              <a:t>Республики</a:t>
            </a:r>
            <a:endParaRPr lang="ru-RU" sz="2000" b="1" dirty="0">
              <a:latin typeface="Arial Narrow" panose="020B0606020202030204" pitchFamily="34" charset="0"/>
            </a:endParaRPr>
          </a:p>
          <a:p>
            <a:pPr algn="r">
              <a:defRPr/>
            </a:pPr>
            <a:r>
              <a:rPr lang="ru-RU" sz="2000" b="1" dirty="0" smtClean="0">
                <a:latin typeface="Arial Narrow" panose="020B0606020202030204" pitchFamily="34" charset="0"/>
              </a:rPr>
              <a:t>201</a:t>
            </a:r>
            <a:r>
              <a:rPr lang="ru-RU" sz="2000" b="1" dirty="0"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60339" y="3034215"/>
            <a:ext cx="54169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Интерактивная лекция-викторина</a:t>
            </a:r>
          </a:p>
          <a:p>
            <a:pPr algn="r"/>
            <a:r>
              <a:rPr lang="ru-RU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для учащихся  4 - 6 классов</a:t>
            </a:r>
          </a:p>
        </p:txBody>
      </p:sp>
      <p:pic>
        <p:nvPicPr>
          <p:cNvPr id="2" name="Picture 2" descr="ÐÐ°ÑÑÐ¸Ð½ÐºÐ¸ Ð¿Ð¾ Ð·Ð°Ð¿ÑÐ¾ÑÑ decorate the christmas tree ub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06" y="1480913"/>
            <a:ext cx="3391782" cy="45223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6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71527"/>
            <a:ext cx="3744416" cy="484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859" y="0"/>
            <a:ext cx="874846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Christmas </a:t>
            </a:r>
            <a:r>
              <a:rPr lang="en-US" sz="3200" b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______ comes </a:t>
            </a:r>
            <a:r>
              <a:rPr lang="en-US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soon, hooray!</a:t>
            </a:r>
            <a:endParaRPr lang="ru-RU" sz="3200" b="0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18960" y="404273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Eve</a:t>
            </a:r>
            <a:endParaRPr lang="en-US" sz="36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389070"/>
            <a:ext cx="2404184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Eve</a:t>
            </a:r>
            <a:endParaRPr lang="en-US" sz="28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n-US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Way </a:t>
            </a:r>
          </a:p>
          <a:p>
            <a:r>
              <a:rPr lang="en-US" sz="2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Day</a:t>
            </a:r>
            <a:endParaRPr lang="en-US" sz="28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n-US" sz="2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Presents    </a:t>
            </a:r>
            <a:endParaRPr lang="en-US" sz="28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Ð°ÑÑÐ¸Ð½ÐºÐ¸ Ð¿Ð¾ Ð·Ð°Ð¿ÑÐ¾ÑÑ christmas santa claus in the sleigh gif p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9144000" cy="487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7504" y="0"/>
            <a:ext cx="864096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Santa Claus is on </a:t>
            </a:r>
            <a:r>
              <a:rPr lang="en-US" sz="3200" b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the _______ .</a:t>
            </a:r>
            <a:endParaRPr lang="en-US" sz="3200" b="0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56176" y="28413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way</a:t>
            </a:r>
            <a:endParaRPr lang="en-US" sz="36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565915"/>
            <a:ext cx="240418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Way </a:t>
            </a:r>
            <a:endParaRPr lang="en-US" sz="28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n-US" sz="2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Day</a:t>
            </a:r>
            <a:endParaRPr lang="en-US" sz="28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n-US" sz="2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Presents    </a:t>
            </a:r>
            <a:endParaRPr lang="en-US" sz="28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ÐÐ°ÑÑÐ¸Ð½ÐºÐ¸ Ð¿Ð¾ Ð·Ð°Ð¿ÑÐ¾ÑÑ christmas santa claus in the sleigh gif p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398" y="2025869"/>
            <a:ext cx="9073008" cy="424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03649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Lots of </a:t>
            </a:r>
            <a:r>
              <a:rPr lang="en-US" sz="3200" b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___________ in </a:t>
            </a:r>
            <a:r>
              <a:rPr lang="en-US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his sleigh.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23320" y="28413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presents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149080"/>
            <a:ext cx="240418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en-US" sz="28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n-US" sz="2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Day</a:t>
            </a:r>
            <a:endParaRPr lang="en-US" sz="28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n-US" sz="2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Presents    </a:t>
            </a:r>
            <a:endParaRPr lang="en-US" sz="28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86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6186" y="5071"/>
            <a:ext cx="903649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I can’t wait ’til </a:t>
            </a:r>
            <a:r>
              <a:rPr lang="en-US" sz="3200" b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Christmas _________.</a:t>
            </a:r>
            <a:endParaRPr lang="ru-RU" sz="3200" b="0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588224" y="338620"/>
            <a:ext cx="3168352" cy="60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Day</a:t>
            </a:r>
            <a:endParaRPr lang="en-US" sz="36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13318" name="Picture 6" descr="ÐÐ°ÑÑÐ¸Ð½ÐºÐ¸ Ð¿Ð¾ Ð·Ð°Ð¿ÑÐ¾ÑÑ christmas day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07" y="1294043"/>
            <a:ext cx="7992888" cy="501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07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9759" y="2564903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Источник: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Decorate the </a:t>
            </a:r>
            <a:r>
              <a:rPr lang="en-US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Christmas tree </a:t>
            </a:r>
            <a:r>
              <a:rPr lang="en-US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https://supersimpleonline.com/song/decorate-the-christmas-tree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/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18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http://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yandex.ru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https://yandex.ru/legal/fotki_termsofuse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/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18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3894"/>
            <a:ext cx="8939639" cy="148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Decorate the </a:t>
            </a:r>
            <a:r>
              <a:rPr lang="en-US" sz="3200" b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Christmas _________ !</a:t>
            </a:r>
            <a:endParaRPr lang="en-US" sz="3200" b="0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56176" y="40603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  </a:t>
            </a:r>
            <a:r>
              <a:rPr lang="en-US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tree</a:t>
            </a:r>
            <a:endParaRPr lang="ru-RU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4" name="Picture 6" descr="ÐÐ°ÑÑÐ¸Ð½ÐºÐ¸ Ð¿Ð¾ Ð·Ð°Ð¿ÑÐ¾ÑÑ  decorating christmas tree 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476" y="1340768"/>
            <a:ext cx="4517876" cy="538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1093478"/>
            <a:ext cx="2188676" cy="6124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Presents </a:t>
            </a:r>
          </a:p>
          <a:p>
            <a:r>
              <a:rPr lang="en-US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Sleigh  </a:t>
            </a:r>
          </a:p>
          <a:p>
            <a:r>
              <a:rPr lang="en-US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Snowball </a:t>
            </a:r>
          </a:p>
          <a:p>
            <a:r>
              <a:rPr lang="en-US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Mistletoe</a:t>
            </a:r>
          </a:p>
          <a:p>
            <a:r>
              <a:rPr lang="en-US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Santa</a:t>
            </a:r>
          </a:p>
          <a:p>
            <a:r>
              <a:rPr lang="en-US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Eve</a:t>
            </a:r>
          </a:p>
          <a:p>
            <a:r>
              <a:rPr lang="en-US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Way </a:t>
            </a:r>
            <a:endParaRPr lang="en-US" sz="2800" i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n-US" sz="2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Presents </a:t>
            </a:r>
            <a:endParaRPr lang="en-US" sz="28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n-US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Day</a:t>
            </a:r>
          </a:p>
          <a:p>
            <a:r>
              <a:rPr lang="en-US" sz="2800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Tree</a:t>
            </a:r>
          </a:p>
          <a:p>
            <a:r>
              <a:rPr lang="en-US" sz="2800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Candy</a:t>
            </a:r>
          </a:p>
          <a:p>
            <a:r>
              <a:rPr lang="en-US" sz="2800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Stockings</a:t>
            </a:r>
          </a:p>
          <a:p>
            <a:endParaRPr lang="en-US" sz="2800" i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ru-RU" sz="28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60648"/>
            <a:ext cx="904706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__________ canes </a:t>
            </a:r>
            <a:r>
              <a:rPr lang="en-US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for you and me.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31640" y="518060"/>
            <a:ext cx="388843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Candy</a:t>
            </a:r>
            <a:endParaRPr lang="en-US" sz="36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6" name="Picture 4" descr="ÐÐ°ÑÑÐ¸Ð½ÐºÐ¸ Ð¿Ð¾ Ð·Ð°Ð¿ÑÐ¾ÑÑ candy canes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04864"/>
            <a:ext cx="123825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Ð°ÑÑÐ¸Ð½ÐºÐ¸ Ð¿Ð¾ Ð·Ð°Ð¿ÑÐ¾ÑÑ candy canes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42729">
            <a:off x="5148064" y="2204863"/>
            <a:ext cx="123825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1532175"/>
            <a:ext cx="2188676" cy="483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Presents </a:t>
            </a:r>
          </a:p>
          <a:p>
            <a:r>
              <a:rPr lang="en-US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Sleigh  </a:t>
            </a:r>
          </a:p>
          <a:p>
            <a:r>
              <a:rPr lang="en-US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Snowball </a:t>
            </a:r>
          </a:p>
          <a:p>
            <a:r>
              <a:rPr lang="en-US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Mistletoe</a:t>
            </a:r>
          </a:p>
          <a:p>
            <a:r>
              <a:rPr lang="en-US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Santa</a:t>
            </a:r>
          </a:p>
          <a:p>
            <a:r>
              <a:rPr lang="en-US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Eve</a:t>
            </a:r>
          </a:p>
          <a:p>
            <a:r>
              <a:rPr lang="en-US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Way </a:t>
            </a:r>
            <a:endParaRPr lang="en-US" sz="2800" i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n-US" sz="2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Presents </a:t>
            </a:r>
            <a:endParaRPr lang="en-US" sz="28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n-US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Day</a:t>
            </a:r>
          </a:p>
          <a:p>
            <a:r>
              <a:rPr lang="en-US" sz="2800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Candy</a:t>
            </a:r>
          </a:p>
          <a:p>
            <a:r>
              <a:rPr lang="en-US" sz="2800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Stockings</a:t>
            </a: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7014" y="573297"/>
            <a:ext cx="877241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Hang </a:t>
            </a:r>
            <a:r>
              <a:rPr lang="en-US" sz="3200" b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the ____________, </a:t>
            </a:r>
            <a:r>
              <a:rPr lang="en-US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1 2 3.</a:t>
            </a:r>
            <a:endParaRPr lang="ru-RU" sz="3200" b="0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635896" y="857429"/>
            <a:ext cx="397524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stockings</a:t>
            </a:r>
          </a:p>
        </p:txBody>
      </p:sp>
      <p:pic>
        <p:nvPicPr>
          <p:cNvPr id="4102" name="Picture 6" descr="ÐÐ°ÑÑÐ¸Ð½ÐºÐ¸ Ð¿Ð¾ Ð·Ð°Ð¿ÑÐ¾ÑÑ christmas stockings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71903"/>
            <a:ext cx="334482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1532175"/>
            <a:ext cx="2188676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Santa</a:t>
            </a:r>
          </a:p>
          <a:p>
            <a:r>
              <a:rPr lang="en-US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Eve</a:t>
            </a:r>
          </a:p>
          <a:p>
            <a:r>
              <a:rPr lang="en-US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Way </a:t>
            </a:r>
          </a:p>
          <a:p>
            <a:r>
              <a:rPr lang="en-US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Presents </a:t>
            </a:r>
          </a:p>
          <a:p>
            <a:r>
              <a:rPr lang="en-US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Day</a:t>
            </a:r>
          </a:p>
          <a:p>
            <a:r>
              <a:rPr lang="en-US" sz="2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Presents </a:t>
            </a:r>
            <a:endParaRPr lang="en-US" sz="28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n-US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Sleigh  </a:t>
            </a:r>
          </a:p>
          <a:p>
            <a:r>
              <a:rPr lang="en-US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Snowball </a:t>
            </a:r>
          </a:p>
          <a:p>
            <a:r>
              <a:rPr lang="en-US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Mistletoe</a:t>
            </a:r>
          </a:p>
          <a:p>
            <a:r>
              <a:rPr lang="en-US" sz="2800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Stockings</a:t>
            </a: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96448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Wrap the </a:t>
            </a:r>
            <a:r>
              <a:rPr lang="en-US" sz="3200" b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__________ happily!</a:t>
            </a:r>
            <a:endParaRPr lang="ru-RU" sz="3200" b="0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91880" y="28413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presents</a:t>
            </a:r>
            <a:endParaRPr lang="ru-RU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6" name="Picture 6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00808"/>
            <a:ext cx="4067175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1532175"/>
            <a:ext cx="2092176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Santa</a:t>
            </a:r>
          </a:p>
          <a:p>
            <a:r>
              <a:rPr lang="en-US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Eve</a:t>
            </a:r>
          </a:p>
          <a:p>
            <a:r>
              <a:rPr lang="en-US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Way </a:t>
            </a:r>
          </a:p>
          <a:p>
            <a:r>
              <a:rPr lang="en-US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Presents </a:t>
            </a:r>
          </a:p>
          <a:p>
            <a:r>
              <a:rPr lang="en-US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Day</a:t>
            </a:r>
          </a:p>
          <a:p>
            <a:r>
              <a:rPr lang="en-US" sz="2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Presents </a:t>
            </a:r>
            <a:endParaRPr lang="en-US" sz="28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n-US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Sleigh  </a:t>
            </a:r>
          </a:p>
          <a:p>
            <a:r>
              <a:rPr lang="en-US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Snowball </a:t>
            </a:r>
          </a:p>
          <a:p>
            <a:r>
              <a:rPr lang="en-US" sz="2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Mistletoe</a:t>
            </a:r>
            <a:endParaRPr lang="en-US" sz="28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4" y="1840892"/>
            <a:ext cx="4220939" cy="406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81951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On a </a:t>
            </a:r>
            <a:r>
              <a:rPr lang="en-US" sz="3200" b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________ ride</a:t>
            </a:r>
            <a:r>
              <a:rPr lang="en-US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, go </a:t>
            </a:r>
            <a:r>
              <a:rPr lang="en-US" sz="3200" b="0" dirty="0" err="1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go</a:t>
            </a:r>
            <a:r>
              <a:rPr lang="en-US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sz="3200" b="0" dirty="0" err="1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go</a:t>
            </a:r>
            <a:r>
              <a:rPr lang="en-US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55776" y="28413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sleigh</a:t>
            </a:r>
            <a:endParaRPr lang="en-US" sz="36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532175"/>
            <a:ext cx="2092176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Santa</a:t>
            </a:r>
          </a:p>
          <a:p>
            <a:r>
              <a:rPr lang="en-US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Eve</a:t>
            </a:r>
          </a:p>
          <a:p>
            <a:r>
              <a:rPr lang="en-US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Way </a:t>
            </a:r>
          </a:p>
          <a:p>
            <a:r>
              <a:rPr lang="en-US" sz="2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Day</a:t>
            </a:r>
            <a:endParaRPr lang="en-US" sz="28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n-US" sz="2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Presents </a:t>
            </a:r>
            <a:endParaRPr lang="en-US" sz="28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n-US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Sleigh  </a:t>
            </a:r>
          </a:p>
          <a:p>
            <a:r>
              <a:rPr lang="en-US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Snowball </a:t>
            </a:r>
          </a:p>
          <a:p>
            <a:r>
              <a:rPr lang="en-US" sz="2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Mistletoe</a:t>
            </a:r>
            <a:endParaRPr lang="en-US" sz="28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ÐÐ°ÑÑÐ¸Ð½ÐºÐ¸ Ð¿Ð¾ Ð·Ð°Ð¿ÑÐ¾ÑÑ christmas snowball playin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39521"/>
            <a:ext cx="5472608" cy="514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20283" y="188640"/>
            <a:ext cx="896448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Make </a:t>
            </a:r>
            <a:r>
              <a:rPr lang="en-US" sz="3200" b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a ___________, </a:t>
            </a:r>
            <a:r>
              <a:rPr lang="en-US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throw </a:t>
            </a:r>
            <a:r>
              <a:rPr lang="en-US" sz="3200" b="0" dirty="0" err="1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throw</a:t>
            </a:r>
            <a:r>
              <a:rPr lang="en-US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sz="3200" b="0" dirty="0" err="1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throw</a:t>
            </a:r>
            <a:r>
              <a:rPr lang="en-US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79712" y="47277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snowball</a:t>
            </a:r>
            <a:endParaRPr lang="en-US" sz="36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532175"/>
            <a:ext cx="2283959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Santa</a:t>
            </a:r>
          </a:p>
          <a:p>
            <a:r>
              <a:rPr lang="en-US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Eve</a:t>
            </a:r>
          </a:p>
          <a:p>
            <a:r>
              <a:rPr lang="en-US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Way </a:t>
            </a:r>
          </a:p>
          <a:p>
            <a:r>
              <a:rPr lang="en-US" sz="2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Day</a:t>
            </a:r>
            <a:endParaRPr lang="en-US" sz="28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n-US" sz="2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Presents   </a:t>
            </a:r>
            <a:endParaRPr lang="en-US" sz="28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n-US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Snowball </a:t>
            </a:r>
          </a:p>
          <a:p>
            <a:r>
              <a:rPr lang="en-US" sz="2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Mistletoe</a:t>
            </a:r>
            <a:endParaRPr lang="en-US" sz="28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ÐÐ°ÑÑÐ¸Ð½ÐºÐ¸ Ð¿Ð¾ Ð·Ð°Ð¿ÑÐ¾ÑÑ christmas mistleto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63" y="934492"/>
            <a:ext cx="7315761" cy="282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8012"/>
            <a:ext cx="896448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Kiss beneath </a:t>
            </a:r>
            <a:r>
              <a:rPr lang="en-US" sz="3200" b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the ___________!</a:t>
            </a:r>
            <a:endParaRPr lang="en-US" sz="3200" b="0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220072" y="372256"/>
            <a:ext cx="3168352" cy="5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2800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mistletoe</a:t>
            </a:r>
            <a:endParaRPr lang="en-US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389070"/>
            <a:ext cx="2404184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Santa</a:t>
            </a:r>
          </a:p>
          <a:p>
            <a:r>
              <a:rPr lang="en-US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Eve</a:t>
            </a:r>
          </a:p>
          <a:p>
            <a:r>
              <a:rPr lang="en-US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Way </a:t>
            </a:r>
          </a:p>
          <a:p>
            <a:r>
              <a:rPr lang="en-US" sz="2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Day</a:t>
            </a:r>
            <a:endParaRPr lang="en-US" sz="28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n-US" sz="2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Presents    </a:t>
            </a:r>
            <a:endParaRPr lang="en-US" sz="28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n-US" sz="2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Mistletoe</a:t>
            </a:r>
            <a:endParaRPr lang="en-US" sz="28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80528" y="0"/>
            <a:ext cx="903385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____________’s </a:t>
            </a:r>
            <a:r>
              <a:rPr lang="en-US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laughing, “Ho </a:t>
            </a:r>
            <a:r>
              <a:rPr lang="en-US" sz="3200" b="0" dirty="0" err="1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ho</a:t>
            </a:r>
            <a:r>
              <a:rPr lang="en-US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sz="3200" b="0" dirty="0" err="1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ho</a:t>
            </a:r>
            <a:r>
              <a:rPr lang="en-US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!”</a:t>
            </a:r>
            <a:endParaRPr lang="ru-RU" sz="3200" b="0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19672" y="307773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Santa</a:t>
            </a:r>
            <a:endParaRPr lang="en-US" sz="36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 descr="ÐÐ°ÑÑÐ¸Ð½ÐºÐ¸ Ð¿Ð¾ Ð·Ð°Ð¿ÑÐ¾ÑÑ christmas Kiss beneath the mistletoe!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12658"/>
            <a:ext cx="5256584" cy="50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544" y="3389070"/>
            <a:ext cx="2404184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Santa</a:t>
            </a:r>
          </a:p>
          <a:p>
            <a:r>
              <a:rPr lang="en-US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Eve</a:t>
            </a:r>
          </a:p>
          <a:p>
            <a:r>
              <a:rPr lang="en-US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Way </a:t>
            </a:r>
          </a:p>
          <a:p>
            <a:r>
              <a:rPr lang="en-US" sz="2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Day</a:t>
            </a:r>
            <a:endParaRPr lang="en-US" sz="28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n-US" sz="2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Presents    </a:t>
            </a:r>
            <a:endParaRPr lang="en-US" sz="28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750</TotalTime>
  <Words>231</Words>
  <Application>Microsoft Office PowerPoint</Application>
  <PresentationFormat>Экран (4:3)</PresentationFormat>
  <Paragraphs>119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92</cp:revision>
  <dcterms:created xsi:type="dcterms:W3CDTF">2016-01-10T12:56:23Z</dcterms:created>
  <dcterms:modified xsi:type="dcterms:W3CDTF">2018-12-18T02:10:40Z</dcterms:modified>
</cp:coreProperties>
</file>