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72000" cy="6844633"/>
          </a:xfrm>
          <a:prstGeom prst="rect">
            <a:avLst/>
          </a:prstGeom>
          <a:noFill/>
        </p:spPr>
      </p:pic>
      <p:sp>
        <p:nvSpPr>
          <p:cNvPr id="14" name="Вертикальный свиток 13"/>
          <p:cNvSpPr/>
          <p:nvPr/>
        </p:nvSpPr>
        <p:spPr>
          <a:xfrm>
            <a:off x="4643438" y="428604"/>
            <a:ext cx="4214842" cy="6000792"/>
          </a:xfrm>
          <a:prstGeom prst="verticalScroll">
            <a:avLst/>
          </a:prstGeom>
          <a:solidFill>
            <a:schemeClr val="tx2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fairy-tale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about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girl and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animals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Хабарова Любовь Викторовна, учитель английского языка МБОУ «</a:t>
            </a:r>
            <a:r>
              <a:rPr lang="ru-RU" b="1" i="1" dirty="0" err="1" smtClean="0">
                <a:solidFill>
                  <a:schemeClr val="tx1"/>
                </a:solidFill>
              </a:rPr>
              <a:t>Белослудская</a:t>
            </a:r>
            <a:r>
              <a:rPr lang="ru-RU" b="1" i="1" dirty="0" smtClean="0">
                <a:solidFill>
                  <a:schemeClr val="tx1"/>
                </a:solidFill>
              </a:rPr>
              <a:t> школа» Красноборский район Архангельская область,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высшая квалификационная категория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Кирилл\Desktop\картинки\no-translate-detected_42886-1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2225714"/>
            <a:ext cx="3429024" cy="4632286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fast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14348" y="4143380"/>
            <a:ext cx="4714908" cy="2428892"/>
          </a:xfrm>
          <a:prstGeom prst="wedgeEllipseCallout">
            <a:avLst>
              <a:gd name="adj1" fmla="val 77012"/>
              <a:gd name="adj2" fmla="val -18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fast girl? </a:t>
            </a:r>
          </a:p>
          <a:p>
            <a:pPr algn="ctr"/>
            <a:r>
              <a:rPr lang="en-US" sz="2400" dirty="0" smtClean="0"/>
              <a:t>No. You are not a fast girl. </a:t>
            </a:r>
          </a:p>
          <a:p>
            <a:pPr algn="ctr"/>
            <a:r>
              <a:rPr lang="en-US" sz="2400" dirty="0" smtClean="0"/>
              <a:t>I am a fast rabbit.</a:t>
            </a:r>
          </a:p>
          <a:p>
            <a:pPr algn="ctr"/>
            <a:r>
              <a:rPr lang="en-US" sz="2400" dirty="0" smtClean="0"/>
              <a:t>You are a slow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Кирилл\Desktop\картинки\depositphotos_58910959-stock-illustration-funny-cartoon-tur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4" y="2571744"/>
            <a:ext cx="3929066" cy="3929066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slow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14348" y="4143380"/>
            <a:ext cx="4714908" cy="2428892"/>
          </a:xfrm>
          <a:prstGeom prst="wedgeEllipseCallout">
            <a:avLst>
              <a:gd name="adj1" fmla="val 65901"/>
              <a:gd name="adj2" fmla="val -40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slow girl? </a:t>
            </a:r>
          </a:p>
          <a:p>
            <a:pPr algn="ctr"/>
            <a:r>
              <a:rPr lang="en-US" sz="2400" dirty="0" smtClean="0"/>
              <a:t>No. You are not a slow girl. </a:t>
            </a:r>
          </a:p>
          <a:p>
            <a:pPr algn="ctr"/>
            <a:r>
              <a:rPr lang="en-US" sz="2400" dirty="0" smtClean="0"/>
              <a:t>I am a slow tortoise.</a:t>
            </a:r>
          </a:p>
          <a:p>
            <a:pPr algn="ctr"/>
            <a:r>
              <a:rPr lang="en-US" sz="2400" dirty="0" smtClean="0"/>
              <a:t>You are a sad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Кирилл\Desktop\картинки\8ee1496baee6b9daaddd0334eab66500--hunting-dogs-kid-mov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404354" cy="3857652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sad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14348" y="4143380"/>
            <a:ext cx="4714908" cy="2428892"/>
          </a:xfrm>
          <a:prstGeom prst="wedgeEllipseCallout">
            <a:avLst>
              <a:gd name="adj1" fmla="val 71778"/>
              <a:gd name="adj2" fmla="val -43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sad girl? </a:t>
            </a:r>
          </a:p>
          <a:p>
            <a:pPr algn="ctr"/>
            <a:r>
              <a:rPr lang="en-US" sz="2400" dirty="0" smtClean="0"/>
              <a:t>No. You are not a sad girl. </a:t>
            </a:r>
          </a:p>
          <a:p>
            <a:pPr algn="ctr"/>
            <a:r>
              <a:rPr lang="en-US" sz="2400" dirty="0" smtClean="0"/>
              <a:t>I am a sad fox.</a:t>
            </a:r>
          </a:p>
          <a:p>
            <a:pPr algn="ctr"/>
            <a:r>
              <a:rPr lang="en-US" sz="2400" dirty="0" smtClean="0"/>
              <a:t>You are a happy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Кирилл\Desktop\картинки\kisspng-alligator-crocodile-cartoon-clip-art-alligator-pictures-for-kids-5ab635a6b935c8.3026271115218907267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4569834" cy="3351212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happy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357158" y="4143380"/>
            <a:ext cx="5072098" cy="2428892"/>
          </a:xfrm>
          <a:prstGeom prst="wedgeEllipseCallout">
            <a:avLst>
              <a:gd name="adj1" fmla="val 74219"/>
              <a:gd name="adj2" fmla="val -61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happy girl? </a:t>
            </a:r>
          </a:p>
          <a:p>
            <a:pPr algn="ctr"/>
            <a:r>
              <a:rPr lang="en-US" sz="2400" dirty="0" smtClean="0"/>
              <a:t>No. You are not a happy girl. </a:t>
            </a:r>
          </a:p>
          <a:p>
            <a:pPr algn="ctr"/>
            <a:r>
              <a:rPr lang="en-US" sz="2400" dirty="0" smtClean="0"/>
              <a:t>I am a happy crocodile.</a:t>
            </a:r>
          </a:p>
          <a:p>
            <a:pPr algn="ctr"/>
            <a:r>
              <a:rPr lang="en-US" sz="2400" dirty="0" smtClean="0"/>
              <a:t>You are a pretty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5857916"/>
          </a:xfrm>
          <a:prstGeom prst="wedgeEllipseCallout">
            <a:avLst>
              <a:gd name="adj1" fmla="val -88187"/>
              <a:gd name="adj2" fmla="val -1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Hello, dear children!</a:t>
            </a:r>
          </a:p>
          <a:p>
            <a:pPr algn="ctr"/>
            <a:r>
              <a:rPr lang="en-US" sz="3200" dirty="0" smtClean="0"/>
              <a:t>I’m a little, big, small, tall, short, fat, thin, fast, slow, sad, happy, pretty girl.</a:t>
            </a:r>
          </a:p>
          <a:p>
            <a:pPr algn="ctr"/>
            <a:r>
              <a:rPr lang="en-US" sz="3200" dirty="0" smtClean="0"/>
              <a:t>And you?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dirty="0" smtClean="0">
                <a:latin typeface="Arial Black" panose="020B0A04020102020204" pitchFamily="34" charset="0"/>
              </a:rPr>
              <a:t>Источник:</a:t>
            </a:r>
          </a:p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dirty="0" smtClean="0">
                <a:latin typeface="Arial Black" panose="020B0A04020102020204" pitchFamily="34" charset="0"/>
              </a:rPr>
              <a:t>		Изображения </a:t>
            </a:r>
            <a:r>
              <a:rPr lang="ru-RU" dirty="0" smtClean="0">
                <a:latin typeface="Arial Black" panose="020B0A04020102020204" pitchFamily="34" charset="0"/>
              </a:rPr>
              <a:t>взяты на сайте    </a:t>
            </a:r>
            <a:r>
              <a:rPr lang="ru-RU" dirty="0" smtClean="0">
                <a:latin typeface="Arial Black" panose="020B0A04020102020204" pitchFamily="34" charset="0"/>
                <a:hlinkClick r:id="rId2"/>
              </a:rPr>
              <a:t>http://yandex.ru</a:t>
            </a:r>
            <a:r>
              <a:rPr lang="ru-RU" dirty="0" smtClean="0">
                <a:latin typeface="Arial Black" panose="020B0A04020102020204" pitchFamily="34" charset="0"/>
              </a:rPr>
              <a:t> 	</a:t>
            </a:r>
          </a:p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smtClean="0">
                <a:latin typeface="Arial Black" panose="020B0A04020102020204" pitchFamily="34" charset="0"/>
              </a:rPr>
              <a:t>		Условия </a:t>
            </a:r>
            <a:r>
              <a:rPr lang="ru-RU" dirty="0" smtClean="0">
                <a:latin typeface="Arial Black" panose="020B0A04020102020204" pitchFamily="34" charset="0"/>
              </a:rPr>
              <a:t>использования сайта </a:t>
            </a:r>
            <a:r>
              <a:rPr lang="ru-RU" dirty="0" smtClean="0">
                <a:latin typeface="Arial Black" panose="020B0A04020102020204" pitchFamily="34" charset="0"/>
                <a:hlinkClick r:id="rId3"/>
              </a:rPr>
              <a:t>https://yandex.ru/legal/fotki_termsofuse/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</a:p>
          <a:p>
            <a:pPr marL="45720" lvl="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ru-RU" sz="3600" dirty="0" smtClean="0">
                <a:latin typeface="Arial Black" panose="020B0A04020102020204" pitchFamily="34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72000" cy="6844633"/>
          </a:xfrm>
          <a:prstGeom prst="rect">
            <a:avLst/>
          </a:prstGeom>
          <a:noFill/>
        </p:spPr>
      </p:pic>
      <p:sp>
        <p:nvSpPr>
          <p:cNvPr id="4" name="Стрелка влево 3"/>
          <p:cNvSpPr/>
          <p:nvPr/>
        </p:nvSpPr>
        <p:spPr>
          <a:xfrm>
            <a:off x="4572000" y="857232"/>
            <a:ext cx="4214842" cy="26432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This is a girl.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572000" y="3786190"/>
            <a:ext cx="4286280" cy="278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 meets animals.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ирилл\Desktop\картинки\2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991" y="1928803"/>
            <a:ext cx="3456009" cy="4929198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72000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4857752" y="214290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</a:t>
            </a:r>
          </a:p>
          <a:p>
            <a:pPr algn="ctr"/>
            <a:r>
              <a:rPr lang="en-US" sz="3200" dirty="0" smtClean="0"/>
              <a:t>I am a little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285852" y="4000504"/>
            <a:ext cx="4714908" cy="2428892"/>
          </a:xfrm>
          <a:prstGeom prst="wedgeEllipseCallout">
            <a:avLst>
              <a:gd name="adj1" fmla="val 65204"/>
              <a:gd name="adj2" fmla="val -4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Are you a little girl? </a:t>
            </a:r>
          </a:p>
          <a:p>
            <a:pPr algn="ctr"/>
            <a:r>
              <a:rPr lang="en-US" sz="2400" dirty="0" smtClean="0"/>
              <a:t>No.   You are not a little girl. </a:t>
            </a:r>
          </a:p>
          <a:p>
            <a:pPr algn="ctr"/>
            <a:r>
              <a:rPr lang="en-US" sz="2400" dirty="0" smtClean="0"/>
              <a:t>I am a little monkey.</a:t>
            </a:r>
          </a:p>
          <a:p>
            <a:pPr algn="ctr"/>
            <a:r>
              <a:rPr lang="en-US" sz="2400" dirty="0" smtClean="0"/>
              <a:t>You are a big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Кирилл\Desktop\картинки\no-translate-detected_29190-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1784" y="2643182"/>
            <a:ext cx="3712216" cy="4079879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big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000100" y="4286256"/>
            <a:ext cx="4714908" cy="2428892"/>
          </a:xfrm>
          <a:prstGeom prst="wedgeEllipseCallout">
            <a:avLst>
              <a:gd name="adj1" fmla="val 71669"/>
              <a:gd name="adj2" fmla="val -30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big girl? </a:t>
            </a:r>
          </a:p>
          <a:p>
            <a:pPr algn="ctr"/>
            <a:r>
              <a:rPr lang="en-US" sz="2400" dirty="0" smtClean="0"/>
              <a:t>No. You are not a big girl. </a:t>
            </a:r>
          </a:p>
          <a:p>
            <a:pPr algn="ctr"/>
            <a:r>
              <a:rPr lang="en-US" sz="2400" dirty="0" smtClean="0"/>
              <a:t>I am a big elephant.</a:t>
            </a:r>
          </a:p>
          <a:p>
            <a:pPr algn="ctr"/>
            <a:r>
              <a:rPr lang="en-US" sz="2400" dirty="0" smtClean="0"/>
              <a:t>You are a small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Кирилл\Desktop\картинки\2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1" y="2500306"/>
            <a:ext cx="3857620" cy="4357695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small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000100" y="4286256"/>
            <a:ext cx="4714908" cy="2428892"/>
          </a:xfrm>
          <a:prstGeom prst="wedgeEllipseCallout">
            <a:avLst>
              <a:gd name="adj1" fmla="val 70494"/>
              <a:gd name="adj2" fmla="val -44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small girl? </a:t>
            </a:r>
          </a:p>
          <a:p>
            <a:pPr algn="ctr"/>
            <a:r>
              <a:rPr lang="en-US" sz="2400" dirty="0" smtClean="0"/>
              <a:t>No. You are not a small girl. </a:t>
            </a:r>
          </a:p>
          <a:p>
            <a:pPr algn="ctr"/>
            <a:r>
              <a:rPr lang="en-US" sz="2400" dirty="0" smtClean="0"/>
              <a:t>I am a small hamster.</a:t>
            </a:r>
          </a:p>
          <a:p>
            <a:pPr algn="ctr"/>
            <a:r>
              <a:rPr lang="en-US" sz="2400" dirty="0" smtClean="0"/>
              <a:t>You are a tall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Кирилл\Desktop\картинки\img_56d581962c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314" y="1928802"/>
            <a:ext cx="3522686" cy="4929198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tall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000100" y="4286256"/>
            <a:ext cx="4714908" cy="2428892"/>
          </a:xfrm>
          <a:prstGeom prst="wedgeEllipseCallout">
            <a:avLst>
              <a:gd name="adj1" fmla="val 73487"/>
              <a:gd name="adj2" fmla="val -70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tall girl? </a:t>
            </a:r>
          </a:p>
          <a:p>
            <a:pPr algn="ctr"/>
            <a:r>
              <a:rPr lang="en-US" sz="2400" dirty="0" smtClean="0"/>
              <a:t>No. You are not a tall girl. </a:t>
            </a:r>
          </a:p>
          <a:p>
            <a:pPr algn="ctr"/>
            <a:r>
              <a:rPr lang="en-US" sz="2400" dirty="0" smtClean="0"/>
              <a:t>I am a tall giraffe.</a:t>
            </a:r>
          </a:p>
          <a:p>
            <a:pPr algn="ctr"/>
            <a:r>
              <a:rPr lang="en-US" sz="2400" dirty="0" smtClean="0"/>
              <a:t>You are a short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Кирилл\Desktop\картинки\b_2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3735369" cy="4225872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short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14348" y="4143380"/>
            <a:ext cx="4714908" cy="2428892"/>
          </a:xfrm>
          <a:prstGeom prst="wedgeEllipseCallout">
            <a:avLst>
              <a:gd name="adj1" fmla="val 94839"/>
              <a:gd name="adj2" fmla="val -3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short girl? </a:t>
            </a:r>
          </a:p>
          <a:p>
            <a:pPr algn="ctr"/>
            <a:r>
              <a:rPr lang="en-US" sz="2400" dirty="0" smtClean="0"/>
              <a:t>No. You are not a short girl. </a:t>
            </a:r>
          </a:p>
          <a:p>
            <a:pPr algn="ctr"/>
            <a:r>
              <a:rPr lang="en-US" sz="2400" dirty="0" smtClean="0"/>
              <a:t>I am a short tiger.</a:t>
            </a:r>
          </a:p>
          <a:p>
            <a:pPr algn="ctr"/>
            <a:r>
              <a:rPr lang="en-US" sz="2400" dirty="0" smtClean="0"/>
              <a:t>You are a fat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Кирилл\Desktop\картинки\medved-kartinki-dlja-detej-medvezhonok-kartinki-dlja-detej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3729704" cy="4170229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fat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14348" y="4143380"/>
            <a:ext cx="4714908" cy="2428892"/>
          </a:xfrm>
          <a:prstGeom prst="wedgeEllipseCallout">
            <a:avLst>
              <a:gd name="adj1" fmla="val 74074"/>
              <a:gd name="adj2" fmla="val -30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fat girl? </a:t>
            </a:r>
          </a:p>
          <a:p>
            <a:pPr algn="ctr"/>
            <a:r>
              <a:rPr lang="en-US" sz="2400" dirty="0" smtClean="0"/>
              <a:t>No. You are not a fat girl. </a:t>
            </a:r>
          </a:p>
          <a:p>
            <a:pPr algn="ctr"/>
            <a:r>
              <a:rPr lang="en-US" sz="2400" dirty="0" smtClean="0"/>
              <a:t>I am a fat bear.</a:t>
            </a:r>
          </a:p>
          <a:p>
            <a:pPr algn="ctr"/>
            <a:r>
              <a:rPr lang="en-US" sz="2400" dirty="0" smtClean="0"/>
              <a:t>You are a thin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Кирилл\Desktop\картинки\plakat_figurniy_kotenok_zeleniy_b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1" y="2357430"/>
            <a:ext cx="3857629" cy="4286257"/>
          </a:xfrm>
          <a:prstGeom prst="rect">
            <a:avLst/>
          </a:prstGeom>
          <a:noFill/>
        </p:spPr>
      </p:pic>
      <p:pic>
        <p:nvPicPr>
          <p:cNvPr id="1026" name="Picture 2" descr="C:\Users\Кирилл\Desktop\картинки\41eb88908a0b3d7c6537522932eb9d57--beautiful-little-girls-beautiful-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000628" cy="6844633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072066" y="428604"/>
            <a:ext cx="3857652" cy="1500198"/>
          </a:xfrm>
          <a:prstGeom prst="wedgeEllipseCallout">
            <a:avLst>
              <a:gd name="adj1" fmla="val -91644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Hello! I am a thin girl.</a:t>
            </a:r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14348" y="4143380"/>
            <a:ext cx="4714908" cy="2428892"/>
          </a:xfrm>
          <a:prstGeom prst="wedgeEllipseCallout">
            <a:avLst>
              <a:gd name="adj1" fmla="val 85436"/>
              <a:gd name="adj2" fmla="val -37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Hi!   Are you a thin girl? </a:t>
            </a:r>
          </a:p>
          <a:p>
            <a:pPr algn="ctr"/>
            <a:r>
              <a:rPr lang="en-US" sz="2400" dirty="0" smtClean="0"/>
              <a:t>No. You are not a thin girl. </a:t>
            </a:r>
          </a:p>
          <a:p>
            <a:pPr algn="ctr"/>
            <a:r>
              <a:rPr lang="en-US" sz="2400" dirty="0" smtClean="0"/>
              <a:t>I am a thin kitten.</a:t>
            </a:r>
          </a:p>
          <a:p>
            <a:pPr algn="ctr"/>
            <a:r>
              <a:rPr lang="en-US" sz="2400" dirty="0" smtClean="0"/>
              <a:t>You are a fast girl.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480</Words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20</cp:revision>
  <dcterms:created xsi:type="dcterms:W3CDTF">2017-02-04T19:23:35Z</dcterms:created>
  <dcterms:modified xsi:type="dcterms:W3CDTF">2018-12-18T20:44:12Z</dcterms:modified>
</cp:coreProperties>
</file>