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0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5" r:id="rId16"/>
    <p:sldId id="270" r:id="rId17"/>
    <p:sldId id="281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se-frazi.ru/prazdniki/novogodnie-citaty.html" TargetMode="External"/><Relationship Id="rId2" Type="http://schemas.openxmlformats.org/officeDocument/2006/relationships/hyperlink" Target="https://resheto.net/raznosti/898-pro-novyj-god-tsitaty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97" y="1"/>
            <a:ext cx="9286647" cy="697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9575" y="1298081"/>
            <a:ext cx="9384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Настроение – новогоднее! </a:t>
            </a:r>
            <a:endParaRPr lang="ru-RU" sz="5400" b="1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442" y="3933056"/>
            <a:ext cx="52236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Автор:</a:t>
            </a:r>
          </a:p>
          <a:p>
            <a:pPr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Ольга Михайловна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Степанова, 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                   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учитель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английского языка </a:t>
            </a:r>
          </a:p>
          <a:p>
            <a:pPr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МБОУ «</a:t>
            </a:r>
            <a:r>
              <a:rPr lang="ru-RU" sz="20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Цивильская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СОШ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№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1 </a:t>
            </a:r>
            <a:endParaRPr lang="ru-RU" sz="20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имени Героя Советского Союза 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 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М.В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 Силантьева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»</a:t>
            </a:r>
          </a:p>
          <a:p>
            <a:pPr>
              <a:defRPr/>
            </a:pP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города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Цивильск </a:t>
            </a:r>
            <a:endParaRPr lang="ru-RU" sz="20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Чувашской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Республики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201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2234825"/>
            <a:ext cx="26822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Интерактивная викторина в галерее натюрмортов </a:t>
            </a:r>
            <a:endParaRPr lang="ru-RU" sz="1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для учащихся 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4-11 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24.ifotki.info/org/9b3673666910833a91be22c2d7fe596555ad82327975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96" y="-77"/>
            <a:ext cx="9179396" cy="688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35895" y="432719"/>
            <a:ext cx="518333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________________ пошли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ход — значит скоро новый год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!</a:t>
            </a: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73471" y="260648"/>
            <a:ext cx="50847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Мандарины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24.ifotki.info/org/2b89229e18bb1e5d8b5374b72089784255ad82327975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" y="-37743"/>
            <a:ext cx="9360735" cy="689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340455"/>
            <a:ext cx="866885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Новогоднее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______________ — </a:t>
            </a: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это когда рад видеть даже тех, кто ошибся дверью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  <a:endParaRPr lang="ru-RU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51971" y="189551"/>
            <a:ext cx="352839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настроение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24.ifotki.info/org/70c69a8d7e30fe7fff4c72b45eef01e455ad82327975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77" y="0"/>
            <a:ext cx="9733222" cy="686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8458" y="228470"/>
            <a:ext cx="963074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Новый год — это грустное расставание со старыми иллюзиями и радостная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__________ с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новыми.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7625" y="105273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встреча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24.ifotki.info/org/d9a375affc23269bb800d76a72730d8255ad82327975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194" y="1443773"/>
            <a:ext cx="381642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Говорят, под новый год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всё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всегда сбывается, даже то, что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целый _________ сбыть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 получается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36406" y="256490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год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24.ifotki.info/org/f59e73efbfbbbaafe0fc68f3e03aec9b55ad82327975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64"/>
            <a:ext cx="91440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96136" y="908720"/>
            <a:ext cx="303561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Новый год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имеет ________ ,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это запах мандарина и ёлки.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40151" y="1052736"/>
            <a:ext cx="20228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запах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24.ifotki.info/org/2edf94b7f0083ba5f43472e3ce7fba8c55ad82327975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" y="-90506"/>
            <a:ext cx="9163574" cy="69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4727" y="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новогоднюю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 все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желания имеют особую силу.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39952" y="3235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ночь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24.ifotki.info/org/73f30da4490a26fdc4ca79ac5e35a60755ad82327975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366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09072" y="705004"/>
            <a:ext cx="687511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Все прошедшие напасти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 белым снегом отпусти.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Скоро-скоро будет ________ ,</a:t>
            </a: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Новый год уже в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пути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17433" y="131939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сказка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ÐÐ°ÑÑÐ¸Ð½ÐºÐ¸ Ð¿Ð¾ Ð·Ð°Ð¿ÑÐ¾ÑÑ ÐÐ¾Ð²Ð¾Ð³Ð¾Ð´Ð½Ð¸Ðµ Ð²ÑÑÐºÐ°Ð·ÑÐ²Ð°Ð½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768752" cy="57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759" y="25649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Про новый год цитаты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resheto.net/raznosti/898-pro-novyj-god-tsitaty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8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Новогодние цитаты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vse-frazi.ru/prazdniki/novogodnie-citaty.html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24.ifotki.info/org/83f59337b95f81e9a96b8cc00262711d55ad82327975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555"/>
            <a:ext cx="9396536" cy="693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8225" y="5500414"/>
            <a:ext cx="840008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Новый год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– это _________,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которую даже взрослые продолжают верить.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95936" y="532828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сказка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24.ifotki.info/org/ebef51b324a814c0eed17d6fc59a574a55ad82327975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" y="1"/>
            <a:ext cx="9644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6349" y="2636912"/>
            <a:ext cx="29191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Лучшие новогодние подарки под ёлкой не найти.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Это _______,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дети, друзья и тот человек, которого ты любишь.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01329" y="2548825"/>
            <a:ext cx="38884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семья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24.ifotki.info/org/dd372215cdc622959205024bb0b4a6bd55ad82327975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83" y="0"/>
            <a:ext cx="9388631" cy="69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088" y="1196752"/>
            <a:ext cx="36116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Так уж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устроен _________ ,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что в Новый год мы забываем всё, что было и ждём, что же будет.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53900" y="980728"/>
            <a:ext cx="39752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человек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24.ifotki.info/org/8b03d37f242ec490a30537fcb393edef55ad82327975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13276" cy="68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55976" y="476672"/>
            <a:ext cx="478596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Неважно где ты будешь встречать Новый год. Важно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-________ .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36296" y="155679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с кем</a:t>
            </a:r>
            <a:endParaRPr lang="en-US" sz="36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24.ifotki.info/org/2799e9057bcb3a8e501dab02d93eb60f55ad82327975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569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4542" y="1052736"/>
            <a:ext cx="402869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Под Новый год обязательно поверьте в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 -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оно обязательно произойдёт.</a:t>
            </a: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0789" y="167155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чудо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24.ifotki.info/org/8c0e836d4703ef988bbb33f0aac410ea55ad82327975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28" y="0"/>
            <a:ext cx="9724688" cy="701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580111" y="908720"/>
            <a:ext cx="349220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Скоро Новый год -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 ожидания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непонятного чуда включен.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64288" y="55708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режим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24.ifotki.info/org/ee6a961b325c6e6b703019da0b2f63e855ad82327975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10" y="1"/>
            <a:ext cx="97047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6950" y="908720"/>
            <a:ext cx="453089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Новый год - время чудес,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 ___________ иногда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нуждаются в сказке больше, чем дети.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950" y="1052736"/>
            <a:ext cx="3168352" cy="84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взрослые 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24.ifotki.info/org/ce83df4aa97ff05bf4549a729548ea7955ad82327975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15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3550" y="0"/>
            <a:ext cx="88143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Самая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короткая _______ вовсе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 в третьей декаде июня, а 31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декабря:)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97152" y="108444"/>
            <a:ext cx="3168352" cy="5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ночь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565</TotalTime>
  <Words>298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65</cp:revision>
  <dcterms:created xsi:type="dcterms:W3CDTF">2016-01-10T12:56:23Z</dcterms:created>
  <dcterms:modified xsi:type="dcterms:W3CDTF">2018-12-22T19:57:36Z</dcterms:modified>
</cp:coreProperties>
</file>