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62" r:id="rId3"/>
    <p:sldId id="259" r:id="rId4"/>
    <p:sldId id="261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0" r:id="rId15"/>
    <p:sldId id="275" r:id="rId16"/>
    <p:sldId id="273" r:id="rId17"/>
    <p:sldId id="274" r:id="rId18"/>
    <p:sldId id="282" r:id="rId19"/>
    <p:sldId id="283" r:id="rId20"/>
    <p:sldId id="271" r:id="rId21"/>
    <p:sldId id="281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new-year-party.ru/novogodnyaya-viktorina-dlya-5-6-7-klassov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699" y="0"/>
            <a:ext cx="990849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56592" y="0"/>
            <a:ext cx="10340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Путешествие на планету новогодних открыток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5657" y="4548358"/>
            <a:ext cx="44283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Автор</a:t>
            </a:r>
            <a:r>
              <a:rPr lang="ru-RU" b="1" dirty="0">
                <a:latin typeface="Arial Narrow" panose="020B0606020202030204" pitchFamily="34" charset="0"/>
              </a:rPr>
              <a:t>:</a:t>
            </a:r>
          </a:p>
          <a:p>
            <a:pPr algn="r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1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СОШ</a:t>
            </a:r>
            <a:r>
              <a:rPr lang="en-US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№</a:t>
            </a:r>
            <a:r>
              <a:rPr lang="en-US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 </a:t>
            </a:r>
            <a:endParaRPr lang="ru-RU" sz="16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М.В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Республики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2019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5" y="1595173"/>
            <a:ext cx="2231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Галерея добрых новогодних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открыток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 интерактивной викториной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для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учащихся                     4-7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8823"/>
            <a:ext cx="10715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4889" y="4063712"/>
            <a:ext cx="33614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</a:t>
            </a:r>
            <a:endParaRPr lang="ru-RU" sz="3200" b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зажигают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</a:t>
            </a:r>
            <a:r>
              <a:rPr lang="ru-RU" sz="32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ёлке, </a:t>
            </a:r>
            <a:endParaRPr lang="ru-RU" sz="3200" b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3200" b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</a:t>
            </a:r>
            <a:r>
              <a:rPr lang="ru-RU" sz="32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праздничном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столе</a:t>
            </a:r>
            <a:endParaRPr lang="en-US" sz="3200" b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Свечи!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ÑÐ°ÑÑÐµ ÑÐ¾Ð²ÐµÑÑÐºÐ¸Ðµ Ð¾ÑÐºÑÑ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727675" cy="68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67038" y="521008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Блестящая новогодняя лента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607708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Мишура!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3" y="-11347"/>
            <a:ext cx="9710531" cy="69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5212108"/>
            <a:ext cx="101294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Хранилище-контейнер 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подарков </a:t>
            </a:r>
            <a:endParaRPr lang="ru-RU" sz="32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Деда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Мороза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61347" y="609940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Мешок!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ÑÐ°ÑÑÐµ ÑÐ¾Ð²ÐµÑÑÐºÐ¸Ðµ Ð¾ÑÐºÑÑ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40" y="-536942"/>
            <a:ext cx="9859923" cy="73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610" y="4761046"/>
            <a:ext cx="30517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амый простой заменитель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снега на новогодней елке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6256" y="5805264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Вата!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55" y="21113"/>
            <a:ext cx="9524066" cy="68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161091"/>
            <a:ext cx="83872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Время суток, </a:t>
            </a:r>
            <a:endParaRPr lang="ru-RU" sz="32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когда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встречают Новый год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22988" y="55892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Ночь!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80730"/>
            <a:ext cx="1045263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47251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Взлетающие в воздух цветные декоративные огни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48063" y="5333103"/>
            <a:ext cx="29874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Фейерверк!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92" y="-25896"/>
            <a:ext cx="10418783" cy="70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61457" y="1196752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срубил ёлочку                                      под самый корешок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224" y="22768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Старичок!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21001"/>
            <a:ext cx="9335786" cy="68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8497" y="22413"/>
            <a:ext cx="87484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укутывал снежком ёлочку и говорил: «Смотри, не замерзай!»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56635" y="942309"/>
            <a:ext cx="53621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Мороз!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190" y="0"/>
            <a:ext cx="9713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" y="204848"/>
            <a:ext cx="79790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Длинная узкая разноцветная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бумажная или пластиковая новогодняя лента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07904" y="2207645"/>
            <a:ext cx="455915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Серпантин!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6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1527" y="4941168"/>
            <a:ext cx="85788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Родина, откуда взяли ёлку домой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3332" y="5861064"/>
            <a:ext cx="455915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Лес!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358" y="0"/>
            <a:ext cx="11604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31116" y="764704"/>
            <a:ext cx="40286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Главная красавица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новогоднего праздника!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375638" y="27859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Ё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лка!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ÑÐ°ÑÑÐµ ÑÐ¾Ð²ÐµÑÑÐºÐ¸Ðµ Ð¾ÑÐºÑÑ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1789"/>
            <a:ext cx="9649072" cy="68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671" y="4653136"/>
            <a:ext cx="9371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Певица, которая пела ёлочке песню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5573032"/>
            <a:ext cx="405509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Метель!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563538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Вот такими добрыми открытками радовали мы друг друга в недалёком прошлом!..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 новым годом!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 новым Счастьем!</a:t>
            </a:r>
            <a:endParaRPr lang="en-US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Новогодняя викторина для 5-7 классов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http://new-year-party.ru/novogodnyaya-viktorina-dlya-5-6-7-klassov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1800" b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¾Ð²ÐµÑÑÐºÐ¸Ðµ Ð½Ð¾Ð²Ð¾Ð³Ð¾Ð´Ð½Ð¸Ðµ Ð¾ÑÐºÑÑ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657" y="-14706"/>
            <a:ext cx="9732590" cy="68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85" y="108352"/>
            <a:ext cx="81893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Снежно-овощная скульптура!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744" y="1028248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Снеговик!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Ð¾Ð²ÐµÑÑÐºÐ¸Ðµ Ð½Ð¾Ð²Ð¾Ð³Ð¾Ð´Ð½Ð¸Ðµ Ð¾ÑÐºÑÑ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5" y="0"/>
            <a:ext cx="9481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61158" y="1052735"/>
            <a:ext cx="31147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Какой новогодний персонаж не может ходить без метлы?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3717032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Снеговик!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¾Ð²ÐµÑÑÐºÐ¸Ðµ Ð½Ð¾Ð²Ð¾Ð³Ð¾Ð´Ð½Ð¸Ðµ Ð¾ÑÐºÑÑ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03" y="-459432"/>
            <a:ext cx="1089829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95548" y="1052736"/>
            <a:ext cx="38226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 называются часы, извещающие страну о прибытии Нового года? 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04959" y="52292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уранты! 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49526"/>
            <a:ext cx="10713940" cy="70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684584" y="5969996"/>
            <a:ext cx="93965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Палочка-выручалочка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Деда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Мороза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308304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Посох!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78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55776" y="-51088"/>
            <a:ext cx="67687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любит и любил скакать под ёлочкой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9807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Трусишка-зайка!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Ð¾Ð²ÐµÑÑÐºÐ¸Ðµ Ð½Ð¾Ð²Ð¾Ð³Ð¾Ð´Ð½Ð¸Ðµ Ð¾ÑÐºÑÑ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49" y="0"/>
            <a:ext cx="9828437" cy="68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997" y="68475"/>
            <a:ext cx="8814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Покружилась звездочка в воздухе немножко, села и растаяла на моей ладошке!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80020" y="1311946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Снежинка!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16" y="0"/>
            <a:ext cx="9772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188640" y="54452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Зиме начало, году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конец!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112" y="6180581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Декабрь!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560</TotalTime>
  <Words>255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67</cp:revision>
  <dcterms:created xsi:type="dcterms:W3CDTF">2016-01-10T12:56:23Z</dcterms:created>
  <dcterms:modified xsi:type="dcterms:W3CDTF">2019-01-02T07:10:30Z</dcterms:modified>
</cp:coreProperties>
</file>