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0" r:id="rId2"/>
    <p:sldId id="268" r:id="rId3"/>
    <p:sldId id="258" r:id="rId4"/>
    <p:sldId id="259" r:id="rId5"/>
    <p:sldId id="262" r:id="rId6"/>
    <p:sldId id="265" r:id="rId7"/>
    <p:sldId id="266" r:id="rId8"/>
    <p:sldId id="284" r:id="rId9"/>
    <p:sldId id="287" r:id="rId10"/>
    <p:sldId id="286" r:id="rId11"/>
    <p:sldId id="264" r:id="rId12"/>
    <p:sldId id="282" r:id="rId13"/>
    <p:sldId id="289" r:id="rId14"/>
    <p:sldId id="288" r:id="rId15"/>
    <p:sldId id="28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momjunction.com/articles/christmas-quotes-wishes-you-can-share-with-your-kids_00377633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яяяя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9144000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30" y="-3070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Meet Caroline Bonne-Müller!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044" y="4549676"/>
            <a:ext cx="442834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772816"/>
            <a:ext cx="181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Art Gallery for 5</a:t>
            </a:r>
            <a:r>
              <a:rPr lang="en-US" sz="24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-9</a:t>
            </a:r>
            <a:r>
              <a:rPr lang="en-US" sz="24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Grades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d/0/139/179/139179210_0_c1942_f861d1e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34748"/>
            <a:ext cx="5472608" cy="54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9143" y="2924944"/>
            <a:ext cx="37740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Asia I was                  working                   as </a:t>
            </a: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 </a:t>
            </a: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illustrator. 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1.liveinternet.ru/images/attach/d/0/139/179/139179215_0_c193d_7f03483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5" y="1035200"/>
            <a:ext cx="5499855" cy="54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996952"/>
            <a:ext cx="32193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        enjoyed       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life in the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tropics in Asia so much!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a6_8a5716a3_orig (700x435, 298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liveinternet.ru/images/attach/d/0/139/179/139179217_0_c194b_30b7538c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13966"/>
            <a:ext cx="5435144" cy="54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3266" y="2924944"/>
            <a:ext cx="33478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Now I am working and living with my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husband and my 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three </a:t>
            </a:r>
            <a:r>
              <a:rPr lang="en-US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kids!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d/0/139/179/139179185_2be18a3f329ca40437f083c2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71" y="1124744"/>
            <a:ext cx="5163889" cy="51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4" y="2708920"/>
            <a:ext cx="37139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have              four                   stray cats from Malaysia                 in Switzerland!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liveinternet.ru/images/attach/d/0/139/179/139179228_0_2d65f5_b5e79af3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0322"/>
            <a:ext cx="5447786" cy="54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701" y="3044582"/>
            <a:ext cx="32818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was me </a:t>
            </a: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</a:t>
            </a: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C.B.M</a:t>
            </a: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Yours,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Caroline Bonne-Müller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564904"/>
            <a:ext cx="9144000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Have a great festive season!</a:t>
            </a:r>
            <a:endParaRPr lang="en-US" sz="6600" b="1" cap="all" dirty="0" smtClean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Caroline Bonne-Muller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://www.carolinebonnemuller.com/testimonials-1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hlinkClick r:id="rId2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d/0/139/179/139179175_7ae79f1dffad49a996162357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41" y="1340276"/>
            <a:ext cx="5165586" cy="51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8" y="2785175"/>
            <a:ext cx="37691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My name is Caroline Bonne-Müller, I am a Dutch artist living in Switzerland.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d/0/139/179/139179174_21616438_1522943617769371_47271241183599376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45089"/>
            <a:ext cx="5406988" cy="54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5599" y="2996952"/>
            <a:ext cx="34134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studied fashion in Amsterdam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89" y="2771313"/>
            <a:ext cx="31040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Amsterdam I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worked for 14 years as a fashion designer for kids collections.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img1.liveinternet.ru/images/attach/d/0/139/179/139179177_a4538cec3adc6f72ddc6fa68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052736"/>
            <a:ext cx="5443363" cy="54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78" y="2778429"/>
            <a:ext cx="28096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2000 I moved to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Barcelona.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 descr="http://img1.liveinternet.ru/images/attach/d/0/139/179/139179179_cf803d989fefd8df4323be62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16" y="1048532"/>
            <a:ext cx="5475012" cy="54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2790767"/>
            <a:ext cx="27718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Barcelona  </a:t>
            </a: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my three kids are born.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img0.liveinternet.ru/images/attach/d/0/139/179/139179180_a3c81b069a6a10737aae3b78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5443364" cy="5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636912"/>
            <a:ext cx="29158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started to illustrate greeting 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cards.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46" name="Picture 2" descr="http://img0.liveinternet.ru/images/attach/d/0/139/179/139179184_1bf4b7094b576bf44ab8a0bb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67138"/>
            <a:ext cx="5587380" cy="55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d/0/139/179/139179186_c61b73a3f320a2281882dd86_rw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2167"/>
            <a:ext cx="5371356" cy="53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573" y="2924944"/>
            <a:ext cx="44004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Mostly         painted                  with                  acrylics                      and </a:t>
            </a: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digital manipulation. 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0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d/0/139/179/139179208_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48" y="1074820"/>
            <a:ext cx="5372092" cy="53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2742172"/>
            <a:ext cx="31318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From 2013 - till 2017 </a:t>
            </a: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I </a:t>
            </a:r>
            <a:r>
              <a:rPr lang="en-US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moved to </a:t>
            </a:r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Asia.</a:t>
            </a:r>
            <a:endParaRPr lang="en-US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573</TotalTime>
  <Words>190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60</cp:revision>
  <dcterms:created xsi:type="dcterms:W3CDTF">2016-01-10T12:56:23Z</dcterms:created>
  <dcterms:modified xsi:type="dcterms:W3CDTF">2019-01-02T07:18:57Z</dcterms:modified>
</cp:coreProperties>
</file>