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0" r:id="rId2"/>
    <p:sldId id="268" r:id="rId3"/>
    <p:sldId id="258" r:id="rId4"/>
    <p:sldId id="259" r:id="rId5"/>
    <p:sldId id="262" r:id="rId6"/>
    <p:sldId id="265" r:id="rId7"/>
    <p:sldId id="266" r:id="rId8"/>
    <p:sldId id="287" r:id="rId9"/>
    <p:sldId id="286" r:id="rId10"/>
    <p:sldId id="264" r:id="rId11"/>
    <p:sldId id="282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81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www.momjunction.com/articles/christmas-quotes-wishes-you-can-share-with-your-kids_00377633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f24.ifotki.info/org/f8d872b0d29727da64996f2dc2984a6755ad82327878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784" y="-61538"/>
            <a:ext cx="9515656" cy="698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630" y="-30706"/>
            <a:ext cx="8964488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5400" b="1" cap="all" dirty="0" smtClean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Новогодняя м</a:t>
            </a:r>
            <a:r>
              <a:rPr lang="ru-RU" sz="5400" b="1" cap="all" dirty="0" smtClean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андариновая фантазия</a:t>
            </a:r>
            <a:endParaRPr lang="ru-RU" sz="5400" b="1" cap="all" dirty="0">
              <a:ln w="0"/>
              <a:solidFill>
                <a:srgbClr val="FF66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2044" y="4549676"/>
            <a:ext cx="4428343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Ольга Михайловна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Степанова, 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                   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учитель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имени Героя Советского Союза 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М.В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201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420888"/>
            <a:ext cx="26103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Галерея </a:t>
            </a:r>
            <a:r>
              <a:rPr lang="ru-RU" sz="240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натюрмортов  для учащихся 4-11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классов</a:t>
            </a:r>
            <a:endParaRPr lang="ru-RU" sz="24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24.ifotki.info/org/4381337ed1a05d1ed133e62aed30a6cd55ad82327878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937"/>
            <a:ext cx="9693484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76672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Японские ученые провели эксперимент и выяснили, что всего несколько мандаринов в день способны снизить уровень вредного холестерина в крови на 9%.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a6_8a5716a3_orig (700x435, 298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24.ifotki.info/org/267124e5ff8bf3c3d22c9b34d18a3ad055ad82327878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70" y="-3064"/>
            <a:ext cx="9191770" cy="689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5242" y="332656"/>
            <a:ext cx="892574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Вещество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которое можно найти в мандариновой мякоти </a:t>
            </a: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как и в яичных 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желтках, называется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лютеин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 Оно отвечает за остроту и четкость зрения. 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1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24.ifotki.info/org/e2ebd2be22d0f4e3c984b6ece8c41e9255ad82327878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939"/>
            <a:ext cx="9585155" cy="68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" y="764704"/>
            <a:ext cx="939732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Ученые 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из </a:t>
            </a: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Японии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выяснили, 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что мандарины способствуют профилактике онкологических заболеваний. Однако противораковые вещества содержатся в основном не в мякоти, а в мандариновых корках.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3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24.ifotki.info/org/f7bfd2d7e54efd696d8efcb3ac8e787855ad82327878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6" y="0"/>
            <a:ext cx="9719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4023" y="669876"/>
            <a:ext cx="94025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Мандарины незаменимы для печени и обмена веществ. Своей уникальной целительной силой мандарины обязаны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каротиноидам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— соединениям витамина А, которые окрашивают плоды в оранжевый цвет.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24.ifotki.info/org/e105f77b19b083d669a2c02fa7e47fd755ad82327878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621527" cy="68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13" y="433771"/>
            <a:ext cx="94025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Кто 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регулярно </a:t>
            </a: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включает 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свой рацион мандарины и мандариновый сок, гораздо реже </a:t>
            </a:r>
            <a:r>
              <a:rPr lang="ru-RU" sz="28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страдалет</a:t>
            </a: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от 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болезней печени, атеросклероза и невосприимчивости к инсулину.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6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f24.ifotki.info/org/0cb15dc3230ab427ed9382ea7eb2df9955ad82327878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437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7910" y="548680"/>
            <a:ext cx="90779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Мандарины — это отличное дополнение к любой диете для похудения. Дело в том, что оранжевые фрукты содержат так называемые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антикалории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и препятствуют накоплению жира.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8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24.ifotki.info/org/7393b4f71ca7537c61c7a6897837bb3b55ad82327878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018093" cy="695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32249"/>
            <a:ext cx="90779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Мандариновая корка улучшает пищеварение, стимулирует аппетит, оберегает от отравлений и вздутия живота. Недаром во Франции отваром из мандариновых корок лечат колики и </a:t>
            </a:r>
            <a:r>
              <a:rPr lang="ru-RU" sz="28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диареб</a:t>
            </a: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 детей.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8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24.ifotki.info/org/2c9f1753d01bb329a8b2f7c0381dec7855ad82327878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6456" cy="698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04" y="548680"/>
            <a:ext cx="94025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Отвар мандариновых корок полезен для профилактики заболеваний обмена веществ. Он улучшает работу поджелудочной железы и снижает уровень сахара в крови.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0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24.ifotki.info/org/ac9241d863ad780afaa21cc52afd362a55ad82327878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76" y="1"/>
            <a:ext cx="9351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0134" y="260648"/>
            <a:ext cx="90779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 белая "сеточка", покрывающая мандариновые дольки, содержит глюкозиды — вещества, укрепляющие стенки сосудов.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24.ifotki.info/org/63f9db8ab87cc9b776a3c5fff5db5b1555ad82327878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2" y="-15822"/>
            <a:ext cx="9797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8217" y="188640"/>
            <a:ext cx="93305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Первое, чем стоит поинтересоваться при выборе мандаринов, — страной, из которой приехали фрукты.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0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24.ifotki.info/org/54b3f3f49b43916c1cd52cac26b2ffd055ad82327878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39" y="-387424"/>
            <a:ext cx="9163781" cy="738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5603" y="116632"/>
            <a:ext cx="884993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Мандарины - новогодний фрукт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              Они - 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средство от тоски и источник витаминов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24.ifotki.info/org/d3231981c75a176ee2ee8145d5e5842455ad82327878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541" y="9939"/>
            <a:ext cx="9496539" cy="68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95736" y="980728"/>
            <a:ext cx="669674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Родиной мандарина считается Юго-Восточная Азия. В одной из древних китайских рукописей, которая датирована 1178 годом, перечисляются несколько сортов апельсинов и мандарин. 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ÐÐ°ÑÑÐ¸Ð½ÐºÐ¸ Ð¿Ð¾ Ð·Ð°Ð¿ÑÐ¾ÑÑ yjdjujlybt vfylfhb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3407"/>
            <a:ext cx="9181019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3274" y="1089472"/>
            <a:ext cx="87544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Китае мандарин — символ богатства и благополучия. В этой стране в новогодние </a:t>
            </a: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праздники                                          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принято дарить </a:t>
            </a: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   мандарины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</a:t>
            </a: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            приходя 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гости</a:t>
            </a: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                                                          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дарить их </a:t>
            </a: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                    своим 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гостям.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Ешьте мандарины не только в новый год  и не болейте и дарите их себе и своим близким!                              </a:t>
            </a:r>
            <a:r>
              <a:rPr lang="ru-RU" sz="4800" b="1" cap="all" dirty="0" smtClean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Пусть мандарины всегда будут на Вашем столе!</a:t>
            </a:r>
            <a:endParaRPr lang="en-US" sz="4800" b="1" cap="all" dirty="0" smtClean="0">
              <a:ln w="0"/>
              <a:solidFill>
                <a:srgbClr val="FF66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endParaRPr lang="en-US" sz="48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299695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  <a:endParaRPr lang="en-US" sz="20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Тырлова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А Мандарины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–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новогодний фрукт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https://www.7ya.ru/article/Mandariny-novogodnij-frukt-kak-sredstvo-ot-toski-i-istochnik-vitaminov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/</a:t>
            </a:r>
            <a:endParaRPr lang="ru-RU" sz="20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24.ifotki.info/org/9ca8ed8aa707fa18744563fd8c58979f55ad82327878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008" y="-22718"/>
            <a:ext cx="9676008" cy="688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2011" y="433771"/>
            <a:ext cx="888607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Как и все цитрусовые, мандарин содержит довольно много витамина С, который не только спасает от сезонных простуд и инфекций, но и избавляет от ранних морщин.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24.ifotki.info/org/f69787dda832284663c289959b2c30f955ad82327878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21924"/>
            <a:ext cx="98440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76666" y="548680"/>
            <a:ext cx="911621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содержанию витамина С мандарину далеко до шиповника и черной смородины, однако мандарин считается одним из лучших "хранителей" аскорбиновой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кислоты.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24.ifotki.info/org/af688c9e467a3fa0b8a4e0fbd662725e55ad82327878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" y="0"/>
            <a:ext cx="92954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207" y="476672"/>
            <a:ext cx="910982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Мякоть мандарина богата пектинами, которые выводят из организма токсины и шлаки. А органические кислоты способны справиться с многочисленными бактериями и микробами.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98_4062c094_orig (700x687, 676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0_12b998_4062c094_orig (700x687, 676Kb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24.ifotki.info/org/2478e6adccf9c56b61ed7e8a8e43ad4055ad82327878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88" y="0"/>
            <a:ext cx="10236723" cy="69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3" y="404664"/>
            <a:ext cx="896448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</a:t>
            </a: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андарин 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содержит довольно много витаминов группы В (помогают бороться с депрессией и бессонницей, а заодно избавляют от перхоти и прыщей</a:t>
            </a: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).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24.ifotki.info/org/8430d0aa43739bf8dbd048a14912587d55ad82327878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192885" cy="694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7385" y="620688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мандарине достаточно витамина 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 (отвечает за хорошее зрение, состояние кожи и слизистых оболочек) и витамина Р (помогает организму полностью усвоить аскорбиновую кислоту).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24.ifotki.info/org/5020a66f2fb4333bd25742b775a83b3355ad82327878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" y="1"/>
            <a:ext cx="9870846" cy="685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9833" y="404664"/>
            <a:ext cx="905268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Большой плюс мандарина : нитратов 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мандаринах не бывает никогда — "химия" не уживается с органическими кислотами и не накапливается в мякоти плодов.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8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24.ifotki.info/org/9efb8a07c8f4b0f1366d80dbf5c590b655ad82327878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2880"/>
            <a:ext cx="9726035" cy="686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8970" y="764703"/>
            <a:ext cx="92525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Мякоть оранжевых плодов богата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синефрином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 Это вещество </a:t>
            </a: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очищает  легкие 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</a:t>
            </a:r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бронхи 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от слизи и мокроты. Поэтому, если вас одолевает кашель, почаще балуйте себя мандаринами и мандариновым соком.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24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650</TotalTime>
  <Words>577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72</cp:revision>
  <dcterms:created xsi:type="dcterms:W3CDTF">2016-01-10T12:56:23Z</dcterms:created>
  <dcterms:modified xsi:type="dcterms:W3CDTF">2019-01-02T15:04:45Z</dcterms:modified>
</cp:coreProperties>
</file>