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80" r:id="rId2"/>
    <p:sldId id="268" r:id="rId3"/>
    <p:sldId id="258" r:id="rId4"/>
    <p:sldId id="259" r:id="rId5"/>
    <p:sldId id="262" r:id="rId6"/>
    <p:sldId id="265" r:id="rId7"/>
    <p:sldId id="266" r:id="rId8"/>
    <p:sldId id="284" r:id="rId9"/>
    <p:sldId id="287" r:id="rId10"/>
    <p:sldId id="286" r:id="rId11"/>
    <p:sldId id="264" r:id="rId12"/>
    <p:sldId id="281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1A751-CEC6-493D-B51E-D298E4A34BA5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50718-FB45-4BFD-AC03-E33DB642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9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0718-FB45-4BFD-AC03-E33DB64202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5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04.01.2019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junction.com/articles/christmas-quotes-wishes-you-can-share-with-your-kids_00377633/" TargetMode="External"/><Relationship Id="rId2" Type="http://schemas.openxmlformats.org/officeDocument/2006/relationships/hyperlink" Target="http://u-f.ru/Article/u202/2012/12/15/649073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30" y="618654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Рождественские ёлочки  - на стол!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2044" y="4549676"/>
            <a:ext cx="442834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Ольга Михайловна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Степанова,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учитель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201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372980"/>
            <a:ext cx="7235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Идеи подачи салатов </a:t>
            </a:r>
          </a:p>
          <a:p>
            <a:pPr algn="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для учащихся </a:t>
            </a:r>
          </a:p>
          <a:p>
            <a:pPr algn="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5-11 классов</a:t>
            </a:r>
          </a:p>
        </p:txBody>
      </p:sp>
      <p:pic>
        <p:nvPicPr>
          <p:cNvPr id="11266" name="Picture 2" descr="Ð¡Ð°Ð»Ð°Ñ &quot;ÐÐ»ÐºÐ°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6" b="100000" l="9934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916832"/>
            <a:ext cx="57531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139" y="203428"/>
            <a:ext cx="87533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Огуречная ёлочка</a:t>
            </a:r>
            <a:endParaRPr lang="en-US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194" name="Picture 2" descr="https://static.1000.menu/img/user_foto/17/8_14176170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/>
          <a:stretch/>
        </p:blipFill>
        <p:spPr bwMode="auto">
          <a:xfrm>
            <a:off x="792391" y="1319268"/>
            <a:ext cx="7488832" cy="530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4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975" y="548680"/>
            <a:ext cx="88924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Ёлочка конфетная!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a6_8a5716a3_orig (700x435, 298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218" name="Picture 2" descr="https://static.1000.menu/img/user_foto/17/6_1417617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511319"/>
            <a:ext cx="8584505" cy="51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8712968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Легко, просто и красиво!</a:t>
            </a:r>
          </a:p>
          <a:p>
            <a:pPr algn="ctr"/>
            <a:endParaRPr lang="ru-RU" sz="20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 рождеством</a:t>
            </a:r>
            <a:r>
              <a:rPr lang="ru-RU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!</a:t>
            </a:r>
          </a:p>
          <a:p>
            <a:pPr algn="ctr"/>
            <a:endParaRPr lang="ru-RU" sz="16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6600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 новым годом!</a:t>
            </a:r>
            <a:endParaRPr lang="en-US" sz="6600" b="1" cap="all" dirty="0" smtClean="0">
              <a:ln w="0"/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en-US" sz="66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29969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Болотова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О Рецепты новогодних салатов в виде ёлки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u-f.ru/Article/u202/2012/12/15/649073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</a:t>
            </a: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  <a:hlinkClick r:id="rId3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3005490"/>
            <a:ext cx="37691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Яблочная ёлка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Ингридиенты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marL="560070" lvl="0" indent="-51435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+mj-lt"/>
              <a:buAutoNum type="arabicPeriod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Яблоки зеленые</a:t>
            </a:r>
          </a:p>
          <a:p>
            <a:pPr marL="560070" lvl="0" indent="-51435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+mj-lt"/>
              <a:buAutoNum type="arabicPeriod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Яблоки красные</a:t>
            </a:r>
          </a:p>
          <a:p>
            <a:pPr marL="560070" lvl="0" indent="-51435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+mj-lt"/>
              <a:buAutoNum type="arabicPeriod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Ягодки из-под компота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pp.userapi.com/c846321/v846321284/16636d/K9MtYs3V5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31482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19" y="3467806"/>
            <a:ext cx="34134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Киви ёлочка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Ингридиенты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marL="560070" lvl="0" indent="-51435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+mj-lt"/>
              <a:buAutoNum type="arabicParenR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Киви</a:t>
            </a:r>
          </a:p>
          <a:p>
            <a:pPr marL="560070" lvl="0" indent="-51435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+mj-lt"/>
              <a:buAutoNum type="arabicParenR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Ягоды (можно свежие, можно из-по компота)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2" descr="https://pp.userapi.com/c852020/v852020356/79a5a/8XBjOZ51-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3875"/>
            <a:ext cx="4214614" cy="55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789" y="2771313"/>
            <a:ext cx="310405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Виноградная ёлочка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Ингридиенты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marL="560070" lvl="0" indent="-51435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+mj-lt"/>
              <a:buAutoNum type="arabicParenR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60070" lvl="0" indent="-51435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+mj-lt"/>
              <a:buAutoNum type="arabicParenR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ягоды любые для украшения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pp.userapi.com/c846121/v846121284/1662d3/ZQfIpkuEjw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9243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5567" y="2924944"/>
            <a:ext cx="35439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Ёлочка яблочно-виноградная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Ингридиенты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marL="560070" lvl="0" indent="-51435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+mj-lt"/>
              <a:buAutoNum type="arabicParenR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яблоки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зеленые</a:t>
            </a:r>
            <a:endParaRPr lang="ru-RU" sz="28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60070" lvl="0" indent="-51435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+mj-lt"/>
              <a:buAutoNum type="arabicParenR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</a:t>
            </a:r>
          </a:p>
          <a:p>
            <a:pPr marL="560070" lvl="0" indent="-51435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+mj-lt"/>
              <a:buAutoNum type="arabicParenR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ягоды любые для украшения 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98_4062c094_orig (700x687, 676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0_12b998_4062c094_orig (700x687, 676Kb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0" name="Picture 4" descr="https://pp.userapi.com/c852220/v852220356/77bfd/GW0J_Kf9kr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0"/>
          <a:stretch/>
        </p:blipFill>
        <p:spPr bwMode="auto">
          <a:xfrm>
            <a:off x="4716016" y="1289957"/>
            <a:ext cx="3838575" cy="52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2790767"/>
            <a:ext cx="356388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Ёлочка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«Оливье»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Раскладываем Оливье в форме ёлки и украшаем маленькими помидорчиками и кукурузой. 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4" name="Picture 4" descr="https://kedem.ru/photo/recipe/rnamebig/salat-yoloch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2" t="14927" r="21495" b="6875"/>
          <a:stretch/>
        </p:blipFill>
        <p:spPr bwMode="auto">
          <a:xfrm>
            <a:off x="4283968" y="1678830"/>
            <a:ext cx="4582446" cy="47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975" y="1005344"/>
            <a:ext cx="86128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 были «лежачие» ёлочки.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теперь – ёлочки «стоячие» :)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42" name="Picture 2" descr="https://hochu.ua/images/articles/25122015141330_phpBgBcY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31" l="0" r="100000">
                        <a14:backgroundMark x1="29977" y1="10546" x2="5152" y2="42373"/>
                        <a14:backgroundMark x1="59016" y1="5650" x2="88759" y2="3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1"/>
            <a:ext cx="40671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Ð°ÑÑÐ¸Ð½ÐºÐ¸ Ð¿Ð¾ Ð·Ð°Ð¿ÑÐ¾ÑÑ ÑÐ°Ð»Ð°ÑÑ Ð² Ð²Ð¸Ð´Ðµ ÐµÐ»ÐºÐ¸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0" b="98750" l="10000" r="100000">
                        <a14:foregroundMark x1="54167" y1="91500" x2="59333" y2="91500"/>
                        <a14:foregroundMark x1="83333" y1="70500" x2="88167" y2="7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645518"/>
            <a:ext cx="64807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2004" y="2303342"/>
            <a:ext cx="44004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Ингридиенты</a:t>
            </a:r>
            <a: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Клубника</a:t>
            </a:r>
            <a:endParaRPr lang="ru-RU" sz="1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Банан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Киви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Слива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 зеленый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 черный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Яблоко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Груша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Зелень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Морковь</a:t>
            </a:r>
            <a:r>
              <a:rPr lang="en-US" sz="1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18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46" name="Picture 2" descr="https://avatars.mds.yandex.net/get-pdb/34158/9c20c017-1c8d-46d1-81e3-e99a28772256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/>
          <a:stretch/>
        </p:blipFill>
        <p:spPr bwMode="auto">
          <a:xfrm>
            <a:off x="3108058" y="1347996"/>
            <a:ext cx="2828730" cy="53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1.am.phnx.pics/phnx/smak/61/38/7/61387/gallery/7553aef7f8671f692e0235ec4cb5fdf9-quality_100Xresize_1Xallow_enlarge_0Xw_700Xh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5" t="13890" r="33925" b="13795"/>
          <a:stretch/>
        </p:blipFill>
        <p:spPr bwMode="auto">
          <a:xfrm>
            <a:off x="6156176" y="1401239"/>
            <a:ext cx="2652437" cy="53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577" y="5084283"/>
            <a:ext cx="2983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 фрукты кусочками нанизываем на морковь с помощью обыкновенных </a:t>
            </a:r>
            <a: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зубочисток и ёлочка готова!</a:t>
            </a:r>
            <a:endParaRPr lang="en-US" sz="1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763221"/>
            <a:ext cx="4781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Ёлочка фруктовая! </a:t>
            </a:r>
          </a:p>
        </p:txBody>
      </p:sp>
    </p:spTree>
    <p:extLst>
      <p:ext uri="{BB962C8B-B14F-4D97-AF65-F5344CB8AC3E}">
        <p14:creationId xmlns:p14="http://schemas.microsoft.com/office/powerpoint/2010/main" val="78404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39752" y="344964"/>
            <a:ext cx="644420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Сырная ёлочка</a:t>
            </a:r>
            <a:endParaRPr lang="en-US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0" name="Picture 2" descr="https://static.1000.menu/img/user_foto/17/4_1417617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380772"/>
            <a:ext cx="8323584" cy="52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0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638</TotalTime>
  <Words>198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70</cp:revision>
  <dcterms:created xsi:type="dcterms:W3CDTF">2016-01-10T12:56:23Z</dcterms:created>
  <dcterms:modified xsi:type="dcterms:W3CDTF">2019-01-04T05:57:20Z</dcterms:modified>
</cp:coreProperties>
</file>