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0" r:id="rId2"/>
    <p:sldId id="258" r:id="rId3"/>
    <p:sldId id="284" r:id="rId4"/>
    <p:sldId id="303" r:id="rId5"/>
    <p:sldId id="292" r:id="rId6"/>
    <p:sldId id="297" r:id="rId7"/>
    <p:sldId id="295" r:id="rId8"/>
    <p:sldId id="301" r:id="rId9"/>
    <p:sldId id="302" r:id="rId10"/>
    <p:sldId id="304" r:id="rId11"/>
    <p:sldId id="298" r:id="rId12"/>
    <p:sldId id="293" r:id="rId13"/>
    <p:sldId id="294" r:id="rId14"/>
    <p:sldId id="290" r:id="rId15"/>
    <p:sldId id="259" r:id="rId16"/>
    <p:sldId id="262" r:id="rId17"/>
    <p:sldId id="265" r:id="rId18"/>
    <p:sldId id="266" r:id="rId19"/>
    <p:sldId id="299" r:id="rId20"/>
    <p:sldId id="300" r:id="rId21"/>
    <p:sldId id="287" r:id="rId22"/>
    <p:sldId id="282" r:id="rId23"/>
    <p:sldId id="281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junction.com/articles/christmas-quotes-wishes-you-can-share-with-your-kids_00377633/" TargetMode="External"/><Relationship Id="rId2" Type="http://schemas.openxmlformats.org/officeDocument/2006/relationships/hyperlink" Target="http://slovohrista.com/read/read_stihi/195-stihi-k-rozhdestvu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30" y="-30706"/>
            <a:ext cx="896448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Пели ангелы </a:t>
            </a:r>
          </a:p>
          <a:p>
            <a:pPr algn="ctr"/>
            <a:r>
              <a:rPr lang="ru-RU" sz="6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 ночи</a:t>
            </a:r>
            <a:endParaRPr lang="ru-RU" sz="6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4374" y="4077072"/>
            <a:ext cx="4428343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Степанова,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Чувашской 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132856"/>
            <a:ext cx="3149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Картинная галерея для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учащихся             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4-11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классов</a:t>
            </a:r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9" y="1666367"/>
            <a:ext cx="4821410" cy="48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017.radikal.ru/i443/1612/fc/a35cecabc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80" y="1988840"/>
            <a:ext cx="5616624" cy="46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7928" y="-675456"/>
            <a:ext cx="8418527" cy="327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2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Ночью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новогодней Стоит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лишь поверить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Ты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увидишь в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небе Ангелов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полет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2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луна осветит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И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послушным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детям</a:t>
            </a:r>
          </a:p>
          <a:p>
            <a:pPr marL="45720" lvl="0" eaLnBrk="1" fontAlgn="auto" hangingPunct="1">
              <a:lnSpc>
                <a:spcPts val="27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Сказочную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притчу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Ангел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принесет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led7-29.my.mail.ru/pic?url=http%3A%2F%2Fs014.radikal.ru%2Fi326%2F1101%2Fe5%2Fb8ee185e19be.jpg&amp;mw=&amp;mh=&amp;sig=13f13c2fb5eacc38f1d38ebf167466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18" y="404664"/>
            <a:ext cx="47625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595477"/>
            <a:ext cx="36560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Ангел присел на еловую ветку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Легкий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        воздушный, почти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невесомый.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Средь мишуры и шаров разноцветных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Кажется он неприметным и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скромным…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0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led7-6.my.mail.ru/pic?url=http%3A%2F%2Fs005.radikal.ru%2Fi210%2F1101%2F1d%2F5b895fd83d59.jpg&amp;mw=&amp;mh=&amp;sig=ca83a8905a13047b625d0ef3fb34d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7625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58036" y="2706792"/>
            <a:ext cx="35184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Остаться бы им до весны…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Они так чудно песни пели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 звуки лиры и свирели…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Ангелы чуть погостили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растворились в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тишине...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iled4-13.my.mail.ru/pic?url=http%3A%2F%2Fs009.radikal.ru%2Fi309%2F1101%2Fea%2Fe20a7ad6eaff.jpg&amp;mw=&amp;mh=&amp;sig=e90a9594f82f6e9352057aa0d4990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32" y="404664"/>
            <a:ext cx="476250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493" y="2807375"/>
            <a:ext cx="37198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 прилетел подарить утешенье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Душам смятенным в печалях погрязшим,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Радость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   </a:t>
            </a:r>
            <a:r>
              <a:rPr lang="ru-RU" sz="28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надежду,любовь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спасенье,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Стать верным другом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     Хранителем нашим…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iled4-22.my.mail.ru/pic?url=http%3A%2F%2Fs003.radikal.ru%2Fi201%2F1101%2Fd9%2F2fef454b21ac.jpg&amp;mw=&amp;mh=&amp;sig=521ea97f14f75582d4bba47094491d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583"/>
            <a:ext cx="476250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42925" y="2734907"/>
            <a:ext cx="347111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открытое окно влетели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Рождественские Ангелы.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Они летели сквозь метели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счастье долгожданное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белых крыльях принесли…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iled17-6.my.mail.ru/pic?url=http%3A%2F%2Fi032.radikal.ru%2F1101%2F45%2F9231ed5a699f.jpg&amp;mw=&amp;mh=&amp;sig=dc1cde819db3412f1e9dc0258b3963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92" y="402049"/>
            <a:ext cx="4464244" cy="601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801" y="2775186"/>
            <a:ext cx="40426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Если ты тихонько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Ночью новогодней,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 не знала мама,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Выйдешь на мороз,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Ангел твой хранитель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Прилетит неслышно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тебе подарит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Облако из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грез...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iled6-29.my.mail.ru/pic?url=http%3A%2F%2Fs44.radikal.ru%2Fi104%2F1101%2Faf%2Fa418b1597216.jpg&amp;mw=&amp;mh=&amp;sig=b8e3919487800a559d255e625ee3be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4" y="283529"/>
            <a:ext cx="47625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04923" y="2695765"/>
            <a:ext cx="38070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доме стол накрытый,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Елка и подарки,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ожиданьи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чуда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Шепчется народ: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"Ангелы летают,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Зажигают звезды,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Шутят и смеются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Встретив новый год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!.."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98_4062c094_orig (700x687, 676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0_12b998_4062c094_orig (700x687, 676Kb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iled16-5.my.mail.ru/pic?url=http%3A%2F%2Fs003.radikal.ru%2Fi201%2F1101%2Fbd%2Fbe87b10b77c1.jpg&amp;mw=&amp;mh=&amp;sig=4ae9dbf316ac5281f74f4b2575a6ad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84" y="404664"/>
            <a:ext cx="47625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201" y="2564904"/>
            <a:ext cx="41088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Нам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ангел воспоёт хвалу,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чудо радости свершится.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вечер позовёт к столу,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 с ликованьем этим 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слиться…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filed9-8.my.mail.ru/pic?url=http%3A%2F%2Fs014.radikal.ru%2Fi327%2F1101%2F4b%2F750086a4e20f.jpg&amp;mw=&amp;mh=&amp;sig=efb440b71178f2ac1d223d83370e0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76672"/>
            <a:ext cx="4183633" cy="59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44007" y="3230539"/>
            <a:ext cx="423650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И, поверив в добро и любовь,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Люди в счастье живут вновь и вновь.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Ангел рядом безмолвно парит,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Безмятежную жизнь всем 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сулит...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018.radikal.ru/i511/1612/77/fdd2f5db19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4835"/>
            <a:ext cx="4973664" cy="61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261" y="2492896"/>
            <a:ext cx="37761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 небу полуночи Ангел летел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тихую песню он пел,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месяц, и звезды, и тучи толпой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Внимали той песне 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святой…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3954" y="2928927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Художница Дона </a:t>
            </a:r>
            <a:r>
              <a:rPr lang="ru-RU" sz="32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Гельсингер</a:t>
            </a: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(</a:t>
            </a:r>
            <a:r>
              <a:rPr lang="ru-RU" sz="32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Dona</a:t>
            </a: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Gelsinger</a:t>
            </a: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 родилась в 1960 году в Калифорнии. </a:t>
            </a:r>
            <a:r>
              <a:rPr lang="ru-RU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Огромную </a:t>
            </a: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известность Дона получила и благодаря своим картинам маленьких ангелов, вызывающих нежность, теплую улыбку и радость. Восхитительные яркие светлые образы - всё это стало отличительной чертой художницы. Её работы покорили сердца миллионов почитателей.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018.radikal.ru/i514/1612/d1/e8fe19e7f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0" y="400622"/>
            <a:ext cx="4192456" cy="59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29336" y="2636912"/>
            <a:ext cx="436045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Тихо! Слышите? Над землёю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Будто слышно ангелов пенье,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Возвещающих снова и снова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Мир народам и благоволенье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!..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3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iled15-18.my.mail.ru/pic?url=http%3A%2F%2Fs001.radikal.ru%2Fi195%2F1101%2F8b%2Fec6bc4bab2a9.jpg&amp;mw=&amp;mh=&amp;sig=0088a8601f374770449264952d524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51" y="476672"/>
            <a:ext cx="47625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1221" y="2874621"/>
            <a:ext cx="35533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...Ангел небесный стоял перед ними,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лучезарно светила звезда 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Чудо это, миг этот дивный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 не забыть никогда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!..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8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03.radikal.ru/i176/1612/cf/7f28bed8b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852"/>
            <a:ext cx="4896544" cy="61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23826" y="2854704"/>
            <a:ext cx="35333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Пели ангелы в ночи.. Мать Сыночка пеленала..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сияли звёзд лучи так волшебно, небывало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...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7" y="836712"/>
            <a:ext cx="9144000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Пусть ангелы поют, радость нам несут и покой наш берегут</a:t>
            </a:r>
            <a:endParaRPr lang="en-US" sz="6600" b="1" cap="all" dirty="0" smtClean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en-US" sz="66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1" y="2996952"/>
            <a:ext cx="82809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Стихи к Рождеству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slovohrista.com/read/read_stihi/195-stihi-k-rozhdestvu.html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  <a:hlinkClick r:id="rId3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iled4-2.my.mail.ru/pic?url=http%3A%2F%2Fi080.radikal.ru%2F1101%2F26%2F8e57f61d264a.jpg&amp;mw=&amp;mh=&amp;sig=d531bcbfb65d1d833c640bd6c86b11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64" y="243690"/>
            <a:ext cx="4700390" cy="63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5460" y="2761888"/>
            <a:ext cx="37889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Пели ангелы в ночи. </a:t>
            </a:r>
            <a:endParaRPr lang="ru-RU" sz="28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небе звёздочки сияли,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волшебные лучи путь к Младенцу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освещали...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0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012.radikal.ru/i320/1612/86/342f921958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95" y="1936627"/>
            <a:ext cx="5715609" cy="45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7929" y="324524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Издалёка шли волхвы с драгоценными дарами.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вручали мудрецы те дары счастливой Маме.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led7-29.my.mail.ru/pic?url=http%3A%2F%2Fs014.radikal.ru%2Fi326%2F1101%2Fe5%2Fb8ee185e19be.jpg&amp;mw=&amp;mh=&amp;sig=13f13c2fb5eacc38f1d38ebf167466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18" y="404664"/>
            <a:ext cx="47625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8090" y="2802613"/>
            <a:ext cx="36560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над хлевом небосвод, словно купол храма блещет..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Над яслями Мать поёт. Пламя свечечки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трепещет…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9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filed4-3.my.mail.ru/pic?url=http%3A%2F%2Fs013.radikal.ru%2Fi325%2F1101%2F32%2Fce488e751b3b.jpg&amp;mw=&amp;mh=&amp;sig=2b267a3fb68318f8d1c2ee705492c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28718"/>
            <a:ext cx="5688632" cy="42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76672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Трещит мороз–целует щёки,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Снег–словно сахарный песок,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в небе ясном и высоком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Летает Ангел.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iled5-7.my.mail.ru/pic?url=http%3A%2F%2Fs008.radikal.ru%2Fi303%2F1101%2F8b%2F1277aa489fc7.jpg&amp;mw=&amp;mh=&amp;sig=16f8b3a7647be110fca6c7646f510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72632"/>
            <a:ext cx="6068348" cy="45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7928" y="347509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Голосок его чарующий и милый,</a:t>
            </a:r>
          </a:p>
          <a:p>
            <a:pPr marL="45720" lvl="0" algn="r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песнь его как родничок,</a:t>
            </a:r>
          </a:p>
          <a:p>
            <a:pPr marL="45720" lvl="0" algn="r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этот Ангел белокрылый</a:t>
            </a:r>
          </a:p>
          <a:p>
            <a:pPr marL="45720" lvl="0" algn="r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Цветка нежнейший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лепесток...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010.radikal.ru/i312/1612/5a/02f7dd274c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13749"/>
            <a:ext cx="5394598" cy="43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7929" y="188640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Он,этот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Ангел белоснежный,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Всегда так близок к БОЖЕСТВУ,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торжество с небес безбрежных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 нам ниспослан к Рождеству.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020.radikal.ru/i715/1612/fd/ada581320a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34455" cy="462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9643" y="349474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 Рождество он спустился на землю,</a:t>
            </a:r>
          </a:p>
          <a:p>
            <a:pPr marL="45720" lvl="0" algn="r" eaLnBrk="1" fontAlgn="auto" hangingPunct="1">
              <a:lnSpc>
                <a:spcPts val="2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Чудо неся нам на кончиках крыльев.</a:t>
            </a:r>
          </a:p>
          <a:p>
            <a:pPr marL="45720" lvl="0" algn="r" eaLnBrk="1" fontAlgn="auto" hangingPunct="1">
              <a:lnSpc>
                <a:spcPts val="2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Светлую ночь вся Вселенная внемлет</a:t>
            </a:r>
          </a:p>
          <a:p>
            <a:pPr marL="45720" lvl="0" algn="r" eaLnBrk="1" fontAlgn="auto" hangingPunct="1">
              <a:lnSpc>
                <a:spcPts val="2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Неумолкающим ангельским гимнам.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765</TotalTime>
  <Words>556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85</cp:revision>
  <dcterms:created xsi:type="dcterms:W3CDTF">2016-01-10T12:56:23Z</dcterms:created>
  <dcterms:modified xsi:type="dcterms:W3CDTF">2019-01-07T03:12:02Z</dcterms:modified>
</cp:coreProperties>
</file>