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78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andex.ru/legal/fotki_termsofus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1643073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rgbClr val="C00000"/>
                </a:solidFill>
              </a:rPr>
              <a:t>Logic Quiz</a:t>
            </a:r>
            <a:r>
              <a:rPr lang="ru-RU" sz="9600" b="1" dirty="0" smtClean="0">
                <a:solidFill>
                  <a:srgbClr val="C00000"/>
                </a:solidFill>
              </a:rPr>
              <a:t> </a:t>
            </a:r>
            <a:r>
              <a:rPr lang="en-US" sz="9600" b="1" dirty="0" smtClean="0">
                <a:solidFill>
                  <a:srgbClr val="C00000"/>
                </a:solidFill>
              </a:rPr>
              <a:t>“Words”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071670" y="2786058"/>
            <a:ext cx="4714908" cy="142876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Хабарова Любовь Викторовна, учитель английского языка, высшая квалификационная категория,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 МБОУ «</a:t>
            </a:r>
            <a:r>
              <a:rPr lang="ru-RU" sz="1600" b="1" i="1" dirty="0" err="1" smtClean="0">
                <a:solidFill>
                  <a:schemeClr val="tx1"/>
                </a:solidFill>
              </a:rPr>
              <a:t>Белослудская</a:t>
            </a:r>
            <a:r>
              <a:rPr lang="ru-RU" sz="1600" b="1" i="1" dirty="0" smtClean="0">
                <a:solidFill>
                  <a:schemeClr val="tx1"/>
                </a:solidFill>
              </a:rPr>
              <a:t> школа» Красноборский район Архангельская область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286644" y="214290"/>
            <a:ext cx="1571636" cy="64294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Form 4-5</a:t>
            </a:r>
            <a:endParaRPr lang="ru-RU" sz="16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“Chair”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“Sit”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“Bed”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“One”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“The first”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“Two”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“Bird”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“Forest”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“Fish”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“Wednesday”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“Week”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“August”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“Book”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“Bookcase”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“Dress”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“Pilot”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“Airplane”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“Sailor”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“Picture”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“Artist”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“Book”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“Bag”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“Pupil”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“Toy”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“Flowers”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“Mother’s Day”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“Fireworks”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“Eye”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“Face”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“Foot”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“July”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“Summer”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“September”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“Pie”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“Bake”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“Juice”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“Elephant”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“Big”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“Mouse”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“March”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“Spring”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“December”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“Giraffe”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“Tall”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“Snake”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15370" cy="378621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Источники: </a:t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en-US" sz="2400" dirty="0" smtClean="0">
                <a:latin typeface="Arial Black" panose="020B0A04020102020204" pitchFamily="34" charset="0"/>
              </a:rPr>
              <a:t>	</a:t>
            </a:r>
            <a:r>
              <a:rPr lang="ru-RU" sz="2400" dirty="0" smtClean="0">
                <a:latin typeface="Arial Black" panose="020B0A04020102020204" pitchFamily="34" charset="0"/>
              </a:rPr>
              <a:t>УМК Английский язык ФГОС Начальная инновационная школа Ю.А. Комарова, И.В. Ларионова, Ж. </a:t>
            </a:r>
            <a:r>
              <a:rPr lang="ru-RU" sz="2400" dirty="0" err="1" smtClean="0">
                <a:latin typeface="Arial Black" panose="020B0A04020102020204" pitchFamily="34" charset="0"/>
              </a:rPr>
              <a:t>Перретт</a:t>
            </a:r>
            <a:r>
              <a:rPr lang="ru-RU" sz="2400" dirty="0" smtClean="0">
                <a:latin typeface="Arial Black" panose="020B0A04020102020204" pitchFamily="34" charset="0"/>
              </a:rPr>
              <a:t> Учебник для общеобразовательных учреждений.</a:t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	Изображения взяты на сайте    </a:t>
            </a:r>
            <a:r>
              <a:rPr lang="ru-RU" sz="2400" dirty="0" smtClean="0">
                <a:latin typeface="Arial Black" panose="020B0A04020102020204" pitchFamily="34" charset="0"/>
                <a:hlinkClick r:id="rId3"/>
              </a:rPr>
              <a:t>http://yandex.ru</a:t>
            </a:r>
            <a:r>
              <a:rPr lang="ru-RU" sz="2400" dirty="0" smtClean="0">
                <a:latin typeface="Arial Black" panose="020B0A04020102020204" pitchFamily="34" charset="0"/>
              </a:rPr>
              <a:t> 	</a:t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	Условия использования сайта </a:t>
            </a:r>
            <a:r>
              <a:rPr lang="ru-RU" sz="2400" dirty="0" smtClean="0">
                <a:latin typeface="Arial Black" panose="020B0A04020102020204" pitchFamily="34" charset="0"/>
                <a:hlinkClick r:id="rId4"/>
              </a:rPr>
              <a:t>https://yandex.ru/legal/fotki_termsofuse/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“Cat”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“Animal”</a:t>
            </a: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/>
            </a:r>
            <a:br>
              <a:rPr lang="en-US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как </a:t>
            </a:r>
            <a:r>
              <a:rPr lang="en-US" sz="4800" b="1" dirty="0" smtClean="0">
                <a:solidFill>
                  <a:srgbClr val="C00000"/>
                </a:solidFill>
              </a:rPr>
              <a:t>“Chicken”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“Water”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“Drink”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“Apple”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“Doctor”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“Hospital”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“Teacher”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“Orange”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“Fruit”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“Carrot”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“Sun”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“Summer”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“Snow”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“Song”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“Sing”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“Book”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anglijskij-dlya-samyh-malenk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15370" cy="302897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“Morning” </a:t>
            </a:r>
            <a:r>
              <a:rPr lang="ru-RU" sz="4800" b="1" dirty="0" smtClean="0">
                <a:solidFill>
                  <a:srgbClr val="C00000"/>
                </a:solidFill>
              </a:rPr>
              <a:t>относится к </a:t>
            </a:r>
            <a:r>
              <a:rPr lang="en-US" sz="4800" b="1" dirty="0" smtClean="0">
                <a:solidFill>
                  <a:srgbClr val="C00000"/>
                </a:solidFill>
              </a:rPr>
              <a:t>“Breakfast”</a:t>
            </a:r>
            <a:r>
              <a:rPr lang="ru-RU" sz="4800" b="1" dirty="0" smtClean="0">
                <a:solidFill>
                  <a:srgbClr val="C00000"/>
                </a:solidFill>
              </a:rPr>
              <a:t> как </a:t>
            </a:r>
            <a:r>
              <a:rPr lang="en-US" sz="4800" b="1" dirty="0" smtClean="0">
                <a:solidFill>
                  <a:srgbClr val="C00000"/>
                </a:solidFill>
              </a:rPr>
              <a:t>“Evening”</a:t>
            </a:r>
            <a:r>
              <a:rPr lang="ru-RU" sz="4800" b="1" dirty="0" smtClean="0">
                <a:solidFill>
                  <a:srgbClr val="C00000"/>
                </a:solidFill>
              </a:rPr>
              <a:t> относится к … 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356</Words>
  <PresentationFormat>Экран (4:3)</PresentationFormat>
  <Paragraphs>27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Logic Quiz “Words”</vt:lpstr>
      <vt:lpstr>“July” относится к “Summer” как “September” относится к … </vt:lpstr>
      <vt:lpstr>“Cat” относится к “Animal”  как “Chicken” относится к … </vt:lpstr>
      <vt:lpstr>“Water” относится к “Drink” как “Apple” относится к … </vt:lpstr>
      <vt:lpstr>“Doctor” относится к “Hospital” как “Teacher” относится к … </vt:lpstr>
      <vt:lpstr>“Orange” относится к “Fruit” как “Carrot” относится к … </vt:lpstr>
      <vt:lpstr>“Sun” относится к “Summer” как “Snow” относится к … </vt:lpstr>
      <vt:lpstr>“Song” относится к “Sing” как “Book” относится к … </vt:lpstr>
      <vt:lpstr>“Morning” относится к “Breakfast” как “Evening” относится к … </vt:lpstr>
      <vt:lpstr>“Chair” относится к “Sit” как “Bed” относится к … </vt:lpstr>
      <vt:lpstr>“One” относится к “The first” как “Two” относится к … </vt:lpstr>
      <vt:lpstr>“Bird” относится к “Forest” как “Fish” относится к … </vt:lpstr>
      <vt:lpstr>“Wednesday” относится к “Week” как “August” относится к … </vt:lpstr>
      <vt:lpstr>“Book” относится к “Bookcase” как “Dress” относится к … </vt:lpstr>
      <vt:lpstr>“Pilot” относится к “Airplane” как “Sailor” относится к … </vt:lpstr>
      <vt:lpstr>“Picture” относится к “Artist” как “Book” относится к … </vt:lpstr>
      <vt:lpstr>“Bag” относится к “Pupil” как “Toy” относится к … </vt:lpstr>
      <vt:lpstr>“Flowers” относится к “Mother’s Day” как “Fireworks” относится к … </vt:lpstr>
      <vt:lpstr>“Eye” относится к “Face” как “Foot” относится к … </vt:lpstr>
      <vt:lpstr>“Pie” относится к “Bake” как “Juice” относится к … </vt:lpstr>
      <vt:lpstr>“Elephant” относится к “Big” как “Mouse” относится к … </vt:lpstr>
      <vt:lpstr>“March” относится к “Spring” как “December” относится к … </vt:lpstr>
      <vt:lpstr>“Giraffe” относится к “Tall” как “Snake” относится к … </vt:lpstr>
      <vt:lpstr>Источники:   УМК Английский язык ФГОС Начальная инновационная школа Ю.А. Комарова, И.В. Ларионова, Ж. Перретт Учебник для общеобразовательных учреждений.  Изображения взяты на сайте    http://yandex.ru    Условия использования сайта https://yandex.ru/legal/fotki_termsofuse/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Кирилл</cp:lastModifiedBy>
  <cp:revision>11</cp:revision>
  <dcterms:created xsi:type="dcterms:W3CDTF">2019-01-13T17:12:20Z</dcterms:created>
  <dcterms:modified xsi:type="dcterms:W3CDTF">2019-01-13T18:58:46Z</dcterms:modified>
</cp:coreProperties>
</file>