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andex.ru/legal/fotki_termsofus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Let’s find and correct the mistakes!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785918" y="428604"/>
            <a:ext cx="5357850" cy="147002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Хабарова Любовь Викторовна, учитель английского языка, высшая квалификационная категория,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МБОУ «Белослудская школа» Красноборский район Архангельская область</a:t>
            </a: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643306" y="3857628"/>
            <a:ext cx="1571636" cy="64294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Form 4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9. There aren’t some milk in the fridge.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10. Mary and John is friends.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11. We has got a lot of different school subjects.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12. </a:t>
            </a:r>
            <a:r>
              <a:rPr lang="en-US" sz="6000" b="1" dirty="0" smtClean="0"/>
              <a:t>She go to school with her </a:t>
            </a:r>
            <a:r>
              <a:rPr lang="en-US" sz="6000" b="1" dirty="0" smtClean="0"/>
              <a:t>friend</a:t>
            </a:r>
            <a:r>
              <a:rPr lang="ru-RU" sz="6000" b="1" dirty="0" smtClean="0"/>
              <a:t>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13. She is not a tall.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14. You happy are?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15. </a:t>
            </a:r>
            <a:r>
              <a:rPr lang="en-US" sz="6000" b="1" dirty="0" smtClean="0"/>
              <a:t>She don’t like her journey to school.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16. He is teacher.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17. </a:t>
            </a:r>
            <a:r>
              <a:rPr lang="en-US" sz="6000" b="1" dirty="0" smtClean="0"/>
              <a:t>There aren’t bus where I live and I walk to school.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18. It is in the car?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1. Kate making a cake now.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19. The skirt is a brown.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20. What her name is?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21. Does you live in London?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22. Do you dance and sing.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23. When your birthday is?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24. </a:t>
            </a:r>
            <a:r>
              <a:rPr lang="en-US" sz="6000" b="1" dirty="0" smtClean="0"/>
              <a:t>My home two kilometers from school.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25. My granny make cakes.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26. Children plays now.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27. I am liking my dog.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28. She is going to school every day.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2. Give me a sugar, please.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29. Tom watches TV now.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30. </a:t>
            </a:r>
            <a:r>
              <a:rPr lang="en-US" sz="6000" b="1" dirty="0" smtClean="0"/>
              <a:t>There are a lot of picture in a book.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31. They are sleep now.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32</a:t>
            </a:r>
            <a:r>
              <a:rPr lang="en-US" sz="6000" b="1" dirty="0" smtClean="0"/>
              <a:t>. </a:t>
            </a:r>
            <a:r>
              <a:rPr lang="en-US" sz="6000" b="1" dirty="0" smtClean="0"/>
              <a:t>I am not </a:t>
            </a:r>
            <a:r>
              <a:rPr lang="en-US" sz="6000" b="1" dirty="0" smtClean="0"/>
              <a:t>sleep</a:t>
            </a:r>
            <a:r>
              <a:rPr lang="ru-RU" sz="6000" b="1" dirty="0" smtClean="0"/>
              <a:t> </a:t>
            </a:r>
            <a:r>
              <a:rPr lang="en-US" sz="6000" b="1" dirty="0" smtClean="0"/>
              <a:t>now.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3</a:t>
            </a:r>
            <a:r>
              <a:rPr lang="ru-RU" sz="6000" b="1" dirty="0" smtClean="0"/>
              <a:t>3</a:t>
            </a:r>
            <a:r>
              <a:rPr lang="en-US" sz="6000" b="1" dirty="0" smtClean="0"/>
              <a:t>. She eats an apple at </a:t>
            </a:r>
            <a:r>
              <a:rPr lang="en-US" sz="6000" b="1" dirty="0" smtClean="0"/>
              <a:t>this </a:t>
            </a:r>
            <a:r>
              <a:rPr lang="en-US" sz="6000" b="1" dirty="0" smtClean="0"/>
              <a:t>moment.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34. She doesn’t </a:t>
            </a:r>
            <a:r>
              <a:rPr lang="en-US" sz="6000" b="1" dirty="0" smtClean="0"/>
              <a:t>writes </a:t>
            </a:r>
            <a:r>
              <a:rPr lang="en-US" sz="6000" b="1" dirty="0" smtClean="0"/>
              <a:t>letters very often.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35. He go to school </a:t>
            </a:r>
            <a:r>
              <a:rPr lang="en-US" sz="6000" b="1" smtClean="0"/>
              <a:t>every day.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3571901"/>
          </a:xfrm>
        </p:spPr>
        <p:txBody>
          <a:bodyPr>
            <a:normAutofit fontScale="90000"/>
          </a:bodyPr>
          <a:lstStyle/>
          <a:p>
            <a:pPr marL="45720" lvl="0">
              <a:spcAft>
                <a:spcPts val="300"/>
              </a:spcAft>
              <a:defRPr/>
            </a:pPr>
            <a:r>
              <a:rPr lang="ru-RU" sz="2200" dirty="0" smtClean="0">
                <a:latin typeface="Arial Black" panose="020B0A04020102020204" pitchFamily="34" charset="0"/>
              </a:rPr>
              <a:t>Источники: </a:t>
            </a:r>
            <a:br>
              <a:rPr lang="ru-RU" sz="2200" dirty="0" smtClean="0">
                <a:latin typeface="Arial Black" panose="020B0A04020102020204" pitchFamily="34" charset="0"/>
              </a:rPr>
            </a:br>
            <a:r>
              <a:rPr lang="ru-RU" sz="2200" dirty="0" smtClean="0">
                <a:latin typeface="Arial Black" panose="020B0A04020102020204" pitchFamily="34" charset="0"/>
              </a:rPr>
              <a:t>	УМК Английский язык ФГОС Начальная инновационная школа Ю.А. Комарова, И.В. Ларионова, Ж. </a:t>
            </a:r>
            <a:r>
              <a:rPr lang="ru-RU" sz="2200" dirty="0" err="1" smtClean="0">
                <a:latin typeface="Arial Black" panose="020B0A04020102020204" pitchFamily="34" charset="0"/>
              </a:rPr>
              <a:t>Перретт</a:t>
            </a:r>
            <a:r>
              <a:rPr lang="ru-RU" sz="2200" dirty="0" smtClean="0">
                <a:latin typeface="Arial Black" panose="020B0A04020102020204" pitchFamily="34" charset="0"/>
              </a:rPr>
              <a:t> Учебник для общеобразовательных учреждений.</a:t>
            </a:r>
            <a:br>
              <a:rPr lang="ru-RU" sz="2200" dirty="0" smtClean="0">
                <a:latin typeface="Arial Black" panose="020B0A04020102020204" pitchFamily="34" charset="0"/>
              </a:rPr>
            </a:br>
            <a:r>
              <a:rPr lang="ru-RU" sz="2200" dirty="0" smtClean="0">
                <a:latin typeface="Arial Black" panose="020B0A04020102020204" pitchFamily="34" charset="0"/>
              </a:rPr>
              <a:t>	Изображения взяты на сайте    </a:t>
            </a:r>
            <a:r>
              <a:rPr lang="ru-RU" sz="2200" dirty="0" smtClean="0">
                <a:latin typeface="Arial Black" panose="020B0A04020102020204" pitchFamily="34" charset="0"/>
                <a:hlinkClick r:id="rId3"/>
              </a:rPr>
              <a:t>http://yandex.ru</a:t>
            </a:r>
            <a:r>
              <a:rPr lang="ru-RU" sz="2200" dirty="0" smtClean="0">
                <a:latin typeface="Arial Black" panose="020B0A04020102020204" pitchFamily="34" charset="0"/>
              </a:rPr>
              <a:t> 	</a:t>
            </a:r>
            <a:br>
              <a:rPr lang="ru-RU" sz="2200" dirty="0" smtClean="0">
                <a:latin typeface="Arial Black" panose="020B0A04020102020204" pitchFamily="34" charset="0"/>
              </a:rPr>
            </a:br>
            <a:r>
              <a:rPr lang="ru-RU" sz="2200" dirty="0" smtClean="0">
                <a:latin typeface="Arial Black" panose="020B0A04020102020204" pitchFamily="34" charset="0"/>
              </a:rPr>
              <a:t>	Условия использования сайта </a:t>
            </a:r>
            <a:r>
              <a:rPr lang="ru-RU" sz="2200" dirty="0" smtClean="0">
                <a:latin typeface="Arial Black" panose="020B0A04020102020204" pitchFamily="34" charset="0"/>
                <a:hlinkClick r:id="rId4"/>
              </a:rPr>
              <a:t>https://yandex.ru/legal/fotki_termsofuse/</a:t>
            </a:r>
            <a:r>
              <a:rPr lang="ru-RU" sz="2200" dirty="0" smtClean="0">
                <a:latin typeface="Arial Black" panose="020B0A04020102020204" pitchFamily="34" charset="0"/>
              </a:rPr>
              <a:t> </a:t>
            </a:r>
            <a:r>
              <a:rPr lang="ru-RU" sz="6000" dirty="0" smtClean="0">
                <a:latin typeface="Arial Black" panose="020B0A04020102020204" pitchFamily="34" charset="0"/>
              </a:rPr>
              <a:t/>
            </a:r>
            <a:br>
              <a:rPr lang="ru-RU" sz="6000" dirty="0" smtClean="0">
                <a:latin typeface="Arial Black" panose="020B0A04020102020204" pitchFamily="34" charset="0"/>
              </a:rPr>
            </a:b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3. He like ice-cream.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4. I doesn’t eat bread.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5. You can play volleyball?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6. Tom have got a hamster.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7. What it is?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ирилл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8. What </a:t>
            </a:r>
            <a:r>
              <a:rPr lang="en-US" sz="6000" b="1" dirty="0" err="1" smtClean="0"/>
              <a:t>colour</a:t>
            </a:r>
            <a:r>
              <a:rPr lang="en-US" sz="6000" b="1" dirty="0" smtClean="0"/>
              <a:t> the pencils are?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325</Words>
  <Application>Microsoft Office PowerPoint</Application>
  <PresentationFormat>Экран (4:3)</PresentationFormat>
  <Paragraphs>40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Let’s find and correct the mistakes!</vt:lpstr>
      <vt:lpstr>1. Kate making a cake now.</vt:lpstr>
      <vt:lpstr>2. Give me a sugar, please.</vt:lpstr>
      <vt:lpstr>3. He like ice-cream.</vt:lpstr>
      <vt:lpstr>4. I doesn’t eat bread. </vt:lpstr>
      <vt:lpstr>5. You can play volleyball? </vt:lpstr>
      <vt:lpstr>6. Tom have got a hamster.</vt:lpstr>
      <vt:lpstr>7. What it is?</vt:lpstr>
      <vt:lpstr>8. What colour the pencils are?</vt:lpstr>
      <vt:lpstr>9. There aren’t some milk in the fridge.</vt:lpstr>
      <vt:lpstr>10. Mary and John is friends.</vt:lpstr>
      <vt:lpstr>11. We has got a lot of different school subjects.</vt:lpstr>
      <vt:lpstr>12. She go to school with her friend.</vt:lpstr>
      <vt:lpstr>13. She is not a tall.</vt:lpstr>
      <vt:lpstr>14. You happy are?</vt:lpstr>
      <vt:lpstr>15. She don’t like her journey to school.</vt:lpstr>
      <vt:lpstr>16. He is teacher.</vt:lpstr>
      <vt:lpstr>17. There aren’t bus where I live and I walk to school.</vt:lpstr>
      <vt:lpstr>18. It is in the car?</vt:lpstr>
      <vt:lpstr>19. The skirt is a brown.</vt:lpstr>
      <vt:lpstr>20. What her name is?</vt:lpstr>
      <vt:lpstr>21. Does you live in London?</vt:lpstr>
      <vt:lpstr>22. Do you dance and sing.</vt:lpstr>
      <vt:lpstr>23. When your birthday is?</vt:lpstr>
      <vt:lpstr>24. My home two kilometers from school.</vt:lpstr>
      <vt:lpstr>25. My granny make cakes.</vt:lpstr>
      <vt:lpstr>26. Children plays now.</vt:lpstr>
      <vt:lpstr>27. I am liking my dog.</vt:lpstr>
      <vt:lpstr>28. She is going to school every day.</vt:lpstr>
      <vt:lpstr>29. Tom watches TV now.</vt:lpstr>
      <vt:lpstr>30. There are a lot of picture in a book.</vt:lpstr>
      <vt:lpstr>31. They are sleep now.</vt:lpstr>
      <vt:lpstr>32. I am not sleep now.</vt:lpstr>
      <vt:lpstr>33. She eats an apple at this moment.</vt:lpstr>
      <vt:lpstr>34. She doesn’t writes letters very often.</vt:lpstr>
      <vt:lpstr>35. He go to school every day.</vt:lpstr>
      <vt:lpstr>Источники:   УМК Английский язык ФГОС Начальная инновационная школа Ю.А. Комарова, И.В. Ларионова, Ж. Перретт Учебник для общеобразовательных учреждений.  Изображения взяты на сайте    http://yandex.ru    Условия использования сайта https://yandex.ru/legal/fotki_termsofuse/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Хабарова</cp:lastModifiedBy>
  <cp:revision>14</cp:revision>
  <dcterms:created xsi:type="dcterms:W3CDTF">2019-01-13T19:14:25Z</dcterms:created>
  <dcterms:modified xsi:type="dcterms:W3CDTF">2019-01-16T10:02:49Z</dcterms:modified>
</cp:coreProperties>
</file>