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0" r:id="rId2"/>
    <p:sldId id="302" r:id="rId3"/>
    <p:sldId id="305" r:id="rId4"/>
    <p:sldId id="304" r:id="rId5"/>
    <p:sldId id="303" r:id="rId6"/>
    <p:sldId id="300" r:id="rId7"/>
    <p:sldId id="307" r:id="rId8"/>
    <p:sldId id="306" r:id="rId9"/>
    <p:sldId id="308" r:id="rId10"/>
    <p:sldId id="310" r:id="rId11"/>
    <p:sldId id="309" r:id="rId12"/>
    <p:sldId id="311" r:id="rId13"/>
    <p:sldId id="312" r:id="rId14"/>
    <p:sldId id="260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8" d="100"/>
          <a:sy n="58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ebus1.com/en/index.php?item=rebus_generator&amp;enter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54522" y="188640"/>
            <a:ext cx="103403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Rebus Time!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861048"/>
            <a:ext cx="7200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anose="020B0606020202030204" pitchFamily="34" charset="0"/>
              </a:rPr>
              <a:t>Автор</a:t>
            </a:r>
            <a:r>
              <a:rPr lang="ru-RU" sz="2400" b="1" dirty="0">
                <a:latin typeface="Arial Narrow" panose="020B0606020202030204" pitchFamily="34" charset="0"/>
              </a:rPr>
              <a:t>:</a:t>
            </a:r>
          </a:p>
          <a:p>
            <a:pPr algn="r">
              <a:defRPr/>
            </a:pP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Ольга Михайловна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Степанова, 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                  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учитель 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английского языка </a:t>
            </a:r>
          </a:p>
          <a:p>
            <a:pPr algn="r">
              <a:defRPr/>
            </a:pP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МБОУ «</a:t>
            </a:r>
            <a:r>
              <a:rPr lang="ru-RU" sz="2000" b="1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Цивильская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СОШ</a:t>
            </a:r>
            <a:r>
              <a:rPr lang="en-US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№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1 </a:t>
            </a:r>
            <a:endParaRPr lang="ru-RU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имени Героя Советского Союза 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                         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М.В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. Силантьева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города 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Цивильск Чувашской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Республики</a:t>
            </a:r>
            <a:endParaRPr lang="ru-RU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2019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2204864"/>
            <a:ext cx="4680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Ребусы  для учащихся </a:t>
            </a:r>
          </a:p>
          <a:p>
            <a:pPr algn="r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4 - 7 классов </a:t>
            </a:r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3314" name="Picture 2" descr="C:\Users\1\Desktop\яв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6" y="1688858"/>
            <a:ext cx="4000500" cy="2505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#10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42" name="Picture 2" descr="C:\Users\1\Desktop\11анан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11" y="2108292"/>
            <a:ext cx="6552432" cy="3768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0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</a:t>
            </a:r>
            <a:r>
              <a:rPr lang="ru-RU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11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9218" name="Picture 2" descr="C:\Users\1\Desktop\10апельси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21" y="2564904"/>
            <a:ext cx="7814307" cy="36187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4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</a:t>
            </a:r>
            <a:r>
              <a:rPr lang="ru-RU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12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2290" name="Picture 2" descr="C:\Users\1\Desktop\ясаха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75" y="2924944"/>
            <a:ext cx="8067800" cy="3351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56490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6600" b="1" cap="all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The End</a:t>
            </a:r>
            <a:endParaRPr lang="ru-RU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8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3387" y="1412776"/>
            <a:ext cx="915738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b="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869160"/>
            <a:ext cx="903649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endParaRPr lang="en-US" sz="4800" b="1" kern="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308977"/>
              </p:ext>
            </p:extLst>
          </p:nvPr>
        </p:nvGraphicFramePr>
        <p:xfrm>
          <a:off x="1517306" y="260648"/>
          <a:ext cx="6096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Cabbage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Apple</a:t>
                      </a:r>
                      <a:endParaRPr lang="ru-RU" sz="240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Berry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4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Carrot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5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Bread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6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Water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7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Chocolate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8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Cucumber 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9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Pineapple 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10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Orange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22169" y="858778"/>
            <a:ext cx="48862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answers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9759" y="2564903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18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Source: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18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Rebus Generator </a:t>
            </a:r>
            <a:r>
              <a:rPr lang="en-US" sz="18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http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://</a:t>
            </a:r>
            <a:r>
              <a:rPr lang="en-US" sz="18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rebus1.com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#1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3" name="Picture 3" descr="C:\Users\1\Desktop\2капус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56" y="2636912"/>
            <a:ext cx="7716837" cy="2714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58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#2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2050" name="Picture 2" descr="C:\Users\1\Desktop\3ябл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8225397" cy="32729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9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#3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3074" name="Picture 2" descr="C:\Users\1\Desktop\4ягод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3" y="2492896"/>
            <a:ext cx="7792923" cy="36430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9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#4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098" name="Picture 2" descr="C:\Users\1\Desktop\5морков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49" y="2636912"/>
            <a:ext cx="7822052" cy="2980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#5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5122" name="Picture 2" descr="C:\Users\1\Desktop\6хле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68" y="1916832"/>
            <a:ext cx="5961414" cy="3719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59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#6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6146" name="Picture 2" descr="C:\Users\1\Desktop\7вод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60" y="1981200"/>
            <a:ext cx="6742429" cy="3824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6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#7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170" name="Picture 2" descr="C:\Users\1\Desktop\8шокола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" y="3284984"/>
            <a:ext cx="7640637" cy="2419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8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404664"/>
            <a:ext cx="856427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7200" b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#8</a:t>
            </a:r>
            <a:endParaRPr lang="ru-RU" sz="7200" b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8194" name="Picture 2" descr="C:\Users\1\Desktop\9огуре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34" y="2348880"/>
            <a:ext cx="7730481" cy="37912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760</TotalTime>
  <Words>90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83</cp:revision>
  <dcterms:created xsi:type="dcterms:W3CDTF">2016-01-10T12:56:23Z</dcterms:created>
  <dcterms:modified xsi:type="dcterms:W3CDTF">2019-01-17T17:37:24Z</dcterms:modified>
</cp:coreProperties>
</file>