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029604" cy="3214711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C00000"/>
                </a:solidFill>
              </a:rPr>
              <a:t>Present </a:t>
            </a:r>
            <a:r>
              <a:rPr lang="en-US" sz="7200" b="1" dirty="0" smtClean="0">
                <a:solidFill>
                  <a:srgbClr val="C00000"/>
                </a:solidFill>
              </a:rPr>
              <a:t>Simple or Present</a:t>
            </a:r>
            <a:r>
              <a:rPr lang="ru-RU" sz="7200" b="1" dirty="0" smtClean="0">
                <a:solidFill>
                  <a:srgbClr val="C00000"/>
                </a:solidFill>
              </a:rPr>
              <a:t> </a:t>
            </a:r>
            <a:r>
              <a:rPr lang="en-US" sz="7200" b="1" dirty="0" smtClean="0">
                <a:solidFill>
                  <a:srgbClr val="C00000"/>
                </a:solidFill>
              </a:rPr>
              <a:t>Progressive (Continuous)</a:t>
            </a: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endParaRPr lang="ru-RU" sz="5400" b="1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28596" y="3786190"/>
            <a:ext cx="4857784" cy="142876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Хабарова Любовь Викторовна, учитель английского языка, высшая квалификационная категория,</a:t>
            </a:r>
          </a:p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МБОУ «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Белослудская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школа» Красноборский район Архангельская область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929322" y="3929066"/>
            <a:ext cx="2500330" cy="64294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Form 4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64360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9. Hush! Grandmother_____ 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a. are sleeping</a:t>
            </a:r>
            <a:br>
              <a:rPr lang="en-US" b="1" dirty="0" smtClean="0"/>
            </a:br>
            <a:r>
              <a:rPr lang="en-US" b="1" dirty="0" smtClean="0"/>
              <a:t>b. sleeps</a:t>
            </a:r>
            <a:br>
              <a:rPr lang="en-US" b="1" dirty="0" smtClean="0"/>
            </a:br>
            <a:r>
              <a:rPr lang="en-US" b="1" dirty="0" smtClean="0"/>
              <a:t>c. is sleeping</a:t>
            </a:r>
            <a:br>
              <a:rPr lang="en-US" b="1" dirty="0" smtClean="0"/>
            </a:br>
            <a:r>
              <a:rPr lang="en-US" b="1" dirty="0" smtClean="0"/>
              <a:t>d. to be sleeping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64360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10. Liz_____ to the music now 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a. listen</a:t>
            </a:r>
            <a:br>
              <a:rPr lang="en-US" b="1" dirty="0" smtClean="0"/>
            </a:br>
            <a:r>
              <a:rPr lang="en-US" b="1" dirty="0" smtClean="0"/>
              <a:t>b. is not listening</a:t>
            </a:r>
            <a:br>
              <a:rPr lang="en-US" b="1" dirty="0" smtClean="0"/>
            </a:br>
            <a:r>
              <a:rPr lang="en-US" b="1" dirty="0" smtClean="0"/>
              <a:t>c. doesn’t listen</a:t>
            </a:r>
            <a:br>
              <a:rPr lang="en-US" b="1" dirty="0" smtClean="0"/>
            </a:br>
            <a:r>
              <a:rPr lang="en-US" b="1" dirty="0" smtClean="0"/>
              <a:t>d. listens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643601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Checking: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8800" b="1" dirty="0" smtClean="0"/>
              <a:t>1b 2d 3a 4d 5a 6c 7b 8b 9c 10b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214422"/>
            <a:ext cx="8001056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ru-RU" sz="2000" dirty="0" smtClean="0">
                <a:latin typeface="Arial Black" panose="020B0A04020102020204" pitchFamily="34" charset="0"/>
              </a:rPr>
              <a:t>Источники: </a:t>
            </a:r>
          </a:p>
          <a:p>
            <a:pPr marL="45720" lvl="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ru-RU" sz="2000" dirty="0" smtClean="0">
                <a:latin typeface="Arial Black" panose="020B0A04020102020204" pitchFamily="34" charset="0"/>
              </a:rPr>
              <a:t>		УМК Английский язык ФГОС Начальная инновационная школа Ю.А. Комарова, И.В. Ларионова, Ж. </a:t>
            </a:r>
            <a:r>
              <a:rPr lang="ru-RU" sz="2000" dirty="0" err="1" smtClean="0">
                <a:latin typeface="Arial Black" panose="020B0A04020102020204" pitchFamily="34" charset="0"/>
              </a:rPr>
              <a:t>Перретт</a:t>
            </a:r>
            <a:r>
              <a:rPr lang="ru-RU" sz="2000" dirty="0" smtClean="0">
                <a:latin typeface="Arial Black" panose="020B0A04020102020204" pitchFamily="34" charset="0"/>
              </a:rPr>
              <a:t> Учебник для общеобразовательных учреждений.</a:t>
            </a:r>
          </a:p>
          <a:p>
            <a:pPr marL="45720" lvl="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ru-RU" sz="2000" dirty="0" smtClean="0">
                <a:latin typeface="Arial Black" panose="020B0A04020102020204" pitchFamily="34" charset="0"/>
              </a:rPr>
              <a:t>		Изображения взяты на сайте    </a:t>
            </a:r>
            <a:r>
              <a:rPr lang="ru-RU" sz="2000" dirty="0" smtClean="0">
                <a:latin typeface="Arial Black" panose="020B0A04020102020204" pitchFamily="34" charset="0"/>
                <a:hlinkClick r:id="rId3"/>
              </a:rPr>
              <a:t>http://yandex.ru</a:t>
            </a:r>
            <a:r>
              <a:rPr lang="ru-RU" sz="2000" dirty="0" smtClean="0">
                <a:latin typeface="Arial Black" panose="020B0A04020102020204" pitchFamily="34" charset="0"/>
              </a:rPr>
              <a:t> 	</a:t>
            </a:r>
          </a:p>
          <a:p>
            <a:pPr marL="45720" lvl="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ru-RU" sz="2000" dirty="0" smtClean="0">
                <a:latin typeface="Arial Black" panose="020B0A04020102020204" pitchFamily="34" charset="0"/>
              </a:rPr>
              <a:t>		Условия использования сайта </a:t>
            </a:r>
            <a:r>
              <a:rPr lang="ru-RU" sz="2000" dirty="0" smtClean="0">
                <a:latin typeface="Arial Black" panose="020B0A04020102020204" pitchFamily="34" charset="0"/>
                <a:hlinkClick r:id="rId4"/>
              </a:rPr>
              <a:t>https://yandex.ru/legal/fotki_termsofuse/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442915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1. </a:t>
            </a:r>
            <a:r>
              <a:rPr lang="en-US" b="1" dirty="0" smtClean="0"/>
              <a:t>John_____ football every day.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a. play</a:t>
            </a:r>
            <a:br>
              <a:rPr lang="en-US" b="1" dirty="0" smtClean="0"/>
            </a:br>
            <a:r>
              <a:rPr lang="en-US" b="1" dirty="0" smtClean="0"/>
              <a:t>b. plays</a:t>
            </a:r>
            <a:br>
              <a:rPr lang="en-US" b="1" dirty="0" smtClean="0"/>
            </a:br>
            <a:r>
              <a:rPr lang="en-US" b="1" dirty="0" smtClean="0"/>
              <a:t>c. is playing</a:t>
            </a:r>
            <a:br>
              <a:rPr lang="en-US" b="1" dirty="0" smtClean="0"/>
            </a:br>
            <a:r>
              <a:rPr lang="en-US" b="1" dirty="0" smtClean="0"/>
              <a:t>d. to play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442915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2. </a:t>
            </a:r>
            <a:r>
              <a:rPr lang="en-US" b="1" dirty="0" smtClean="0"/>
              <a:t>My Dad_____ his car now.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a. cleans</a:t>
            </a:r>
            <a:br>
              <a:rPr lang="en-US" b="1" dirty="0" smtClean="0"/>
            </a:br>
            <a:r>
              <a:rPr lang="en-US" b="1" dirty="0" smtClean="0"/>
              <a:t>b. are cleaning</a:t>
            </a:r>
            <a:br>
              <a:rPr lang="en-US" b="1" dirty="0" smtClean="0"/>
            </a:br>
            <a:r>
              <a:rPr lang="en-US" b="1" dirty="0" smtClean="0"/>
              <a:t>c. to clean</a:t>
            </a:r>
            <a:br>
              <a:rPr lang="en-US" b="1" dirty="0" smtClean="0"/>
            </a:br>
            <a:r>
              <a:rPr lang="en-US" b="1" dirty="0" smtClean="0"/>
              <a:t>d. is cleaning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442915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3. </a:t>
            </a:r>
            <a:r>
              <a:rPr lang="en-US" b="1" dirty="0" smtClean="0"/>
              <a:t>I always _____ to school.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a. walk</a:t>
            </a:r>
            <a:br>
              <a:rPr lang="en-US" b="1" dirty="0" smtClean="0"/>
            </a:br>
            <a:r>
              <a:rPr lang="en-US" b="1" dirty="0" smtClean="0"/>
              <a:t>b. am walking</a:t>
            </a:r>
            <a:br>
              <a:rPr lang="en-US" b="1" dirty="0" smtClean="0"/>
            </a:br>
            <a:r>
              <a:rPr lang="en-US" b="1" dirty="0" smtClean="0"/>
              <a:t>c. walks</a:t>
            </a:r>
            <a:br>
              <a:rPr lang="en-US" b="1" dirty="0" smtClean="0"/>
            </a:br>
            <a:r>
              <a:rPr lang="en-US" b="1" dirty="0" smtClean="0"/>
              <a:t>d. is walking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442915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4. What language_____ you ______at home?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a. are…speaking</a:t>
            </a:r>
            <a:br>
              <a:rPr lang="en-US" b="1" dirty="0" smtClean="0"/>
            </a:br>
            <a:r>
              <a:rPr lang="en-US" b="1" dirty="0" smtClean="0"/>
              <a:t>b. is…speaking</a:t>
            </a:r>
            <a:br>
              <a:rPr lang="en-US" b="1" dirty="0" smtClean="0"/>
            </a:br>
            <a:r>
              <a:rPr lang="en-US" b="1" dirty="0" smtClean="0"/>
              <a:t>c. am…speaking</a:t>
            </a:r>
            <a:br>
              <a:rPr lang="en-US" b="1" dirty="0" smtClean="0"/>
            </a:br>
            <a:r>
              <a:rPr lang="en-US" b="1" dirty="0" smtClean="0"/>
              <a:t>d. do… speak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442915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5. What language_____ you ______now?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a. are…speaking</a:t>
            </a:r>
            <a:br>
              <a:rPr lang="en-US" b="1" dirty="0" smtClean="0"/>
            </a:br>
            <a:r>
              <a:rPr lang="en-US" b="1" dirty="0" smtClean="0"/>
              <a:t>b. is…speaking</a:t>
            </a:r>
            <a:br>
              <a:rPr lang="en-US" b="1" dirty="0" smtClean="0"/>
            </a:br>
            <a:r>
              <a:rPr lang="en-US" b="1" dirty="0" smtClean="0"/>
              <a:t>c. am…speaking</a:t>
            </a:r>
            <a:br>
              <a:rPr lang="en-US" b="1" dirty="0" smtClean="0"/>
            </a:br>
            <a:r>
              <a:rPr lang="en-US" b="1" dirty="0" smtClean="0"/>
              <a:t>d. do… speak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64360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6. We usually_____ home at eight in the morning.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a. to leave</a:t>
            </a:r>
            <a:br>
              <a:rPr lang="en-US" b="1" dirty="0" smtClean="0"/>
            </a:br>
            <a:r>
              <a:rPr lang="en-US" b="1" dirty="0" smtClean="0"/>
              <a:t>b. are…leaving</a:t>
            </a:r>
            <a:br>
              <a:rPr lang="en-US" b="1" dirty="0" smtClean="0"/>
            </a:br>
            <a:r>
              <a:rPr lang="en-US" b="1" dirty="0" smtClean="0"/>
              <a:t>c. leave</a:t>
            </a:r>
            <a:br>
              <a:rPr lang="en-US" b="1" dirty="0" smtClean="0"/>
            </a:br>
            <a:r>
              <a:rPr lang="en-US" b="1" dirty="0" smtClean="0"/>
              <a:t>d. leaves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64360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7. Look! She_____ a beautiful picture.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a. draws</a:t>
            </a:r>
            <a:br>
              <a:rPr lang="en-US" b="1" dirty="0" smtClean="0"/>
            </a:br>
            <a:r>
              <a:rPr lang="en-US" b="1" dirty="0" smtClean="0"/>
              <a:t>b. is…drawing</a:t>
            </a:r>
            <a:br>
              <a:rPr lang="en-US" b="1" dirty="0" smtClean="0"/>
            </a:br>
            <a:r>
              <a:rPr lang="en-US" b="1" dirty="0" smtClean="0"/>
              <a:t>c. are…drawing</a:t>
            </a:r>
            <a:br>
              <a:rPr lang="en-US" b="1" dirty="0" smtClean="0"/>
            </a:br>
            <a:r>
              <a:rPr lang="en-US" b="1" dirty="0" smtClean="0"/>
              <a:t>d. draw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64360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8. Tina_____ cooking.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a. not like</a:t>
            </a:r>
            <a:br>
              <a:rPr lang="en-US" b="1" dirty="0" smtClean="0"/>
            </a:br>
            <a:r>
              <a:rPr lang="en-US" b="1" dirty="0" smtClean="0"/>
              <a:t>b. doesn’t like</a:t>
            </a:r>
            <a:br>
              <a:rPr lang="en-US" b="1" dirty="0" smtClean="0"/>
            </a:br>
            <a:r>
              <a:rPr lang="en-US" b="1" dirty="0" smtClean="0"/>
              <a:t>c. don’t like</a:t>
            </a:r>
            <a:br>
              <a:rPr lang="en-US" b="1" dirty="0" smtClean="0"/>
            </a:br>
            <a:r>
              <a:rPr lang="en-US" b="1" dirty="0" smtClean="0"/>
              <a:t>d. like not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116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Present Simple or Present Progressive (Continuous) </vt:lpstr>
      <vt:lpstr>1. John_____ football every day.  a. play b. plays c. is playing d. to play</vt:lpstr>
      <vt:lpstr>2. My Dad_____ his car now.  a. cleans b. are cleaning c. to clean d. is cleaning</vt:lpstr>
      <vt:lpstr>3. I always _____ to school.  a. walk b. am walking c. walks d. is walking</vt:lpstr>
      <vt:lpstr>4. What language_____ you ______at home?  a. are…speaking b. is…speaking c. am…speaking d. do… speak</vt:lpstr>
      <vt:lpstr>5. What language_____ you ______now?  a. are…speaking b. is…speaking c. am…speaking d. do… speak</vt:lpstr>
      <vt:lpstr>6. We usually_____ home at eight in the morning.  a. to leave b. are…leaving c. leave d. leaves</vt:lpstr>
      <vt:lpstr>7. Look! She_____ a beautiful picture.  a. draws b. is…drawing c. are…drawing d. draw</vt:lpstr>
      <vt:lpstr>8. Tina_____ cooking.  a. not like b. doesn’t like c. don’t like d. like not</vt:lpstr>
      <vt:lpstr>9. Hush! Grandmother_____ .  a. are sleeping b. sleeps c. is sleeping d. to be sleeping</vt:lpstr>
      <vt:lpstr>10. Liz_____ to the music now .  a. listen b. is not listening c. doesn’t listen d. listens</vt:lpstr>
      <vt:lpstr>Checking:  1b 2d 3a 4d 5a 6c 7b 8b 9c 10b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Хабарова</dc:creator>
  <cp:lastModifiedBy>Хабарова</cp:lastModifiedBy>
  <cp:revision>30</cp:revision>
  <dcterms:created xsi:type="dcterms:W3CDTF">2019-01-15T07:55:27Z</dcterms:created>
  <dcterms:modified xsi:type="dcterms:W3CDTF">2019-01-18T07:01:23Z</dcterms:modified>
</cp:coreProperties>
</file>