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59" r:id="rId3"/>
    <p:sldId id="262" r:id="rId4"/>
    <p:sldId id="284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296" r:id="rId17"/>
    <p:sldId id="309" r:id="rId18"/>
    <p:sldId id="310" r:id="rId19"/>
    <p:sldId id="311" r:id="rId20"/>
    <p:sldId id="312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libfamily.jimdo.com/2019-&#1075;&#1086;&#1076;-&#1076;&#1072;&#1085;&#1080;&#1080;&#1083;&#1072;-&#1075;&#1088;&#1072;&#1085;&#1080;&#1085;&#1072;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5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97443"/>
            <a:ext cx="2916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Даниил Гранин и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его 2019 год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3" y="2070776"/>
            <a:ext cx="19268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dirty="0" err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№</a:t>
            </a:r>
            <a:r>
              <a:rPr lang="en-US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1 </a:t>
            </a:r>
            <a:endParaRPr lang="ru-RU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2019</a:t>
            </a:r>
            <a:endParaRPr lang="ru-RU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2280" y="1052736"/>
            <a:ext cx="3420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Лекция-р</a:t>
            </a:r>
            <a:r>
              <a:rPr lang="ru-R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ассказ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для учащихся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5-11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2636912"/>
            <a:ext cx="49638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Среди самых известных творений писателя можно назвать такие романы, как "Искатели" (1954), "Иду на грозу" (1962), а также "Картина" (1980). Известен созданный в 1987 году документально-биографический роман "Зубр". Сюжет его основан на фактах, имевших место в реальности.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5362" name="Picture 2" descr="ÐÐ°ÑÑÐ¸Ð½ÐºÐ¸ Ð¿Ð¾ Ð·Ð°Ð¿ÑÐ¾ÑÑ Ð³ÑÐ°Ð½Ð¸Ð½ Ð·ÑÐ±Ñ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 bwMode="auto">
          <a:xfrm>
            <a:off x="506433" y="1196752"/>
            <a:ext cx="3345485" cy="45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2924944"/>
            <a:ext cx="45365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 период с 1977 по 1981 год в соавторстве с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А.Адамовичем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была создана "Блокадная книга". После того как несколько глав произведения были напечатаны в "Новом мире", выход книги целиком был отложен. Только в 1984 году она увидела свет.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34755" cy="51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984" y="2636912"/>
            <a:ext cx="43878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"Блокадная книга" представляет собой документальный труд, в котором рассказывается о муках, через которые прошел осажденный Ленинград, а также о героизме его жителей, которые вынуждены были существовать в нечеловеческих условиях.</a:t>
            </a: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7" y="169371"/>
            <a:ext cx="4159307" cy="64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924943"/>
            <a:ext cx="539592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 конце 1980-х гг. был одним из инициаторов создания ленинградского общества "Милосердие". Возглавлял Общество друзей Российской национальной библиотеки. Был председателем правления Международного благотворительного фонда им. Д. С. Лихачева.</a:t>
            </a:r>
          </a:p>
        </p:txBody>
      </p:sp>
      <p:pic>
        <p:nvPicPr>
          <p:cNvPr id="3" name="Picture 2" descr="https://i.livelib.ru/boocover/1000643374/200/673a/Daniil_Granin__Zhizn_ne_peredelat_sbor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13" y="908720"/>
            <a:ext cx="3201144" cy="49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9872" y="2708920"/>
            <a:ext cx="55446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 2000 году наградили офицерским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Ресто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- орденом Германии за заслуги в деле взаимопонимания и примирения между Россией и Германией. В 2012 году ему была присуждена премия "Большая книга" в двух номинациях - за роман "Мой лейтенант", а также за честь и достоинство, проявленные в литературе.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Picture 2" descr="Daniil Alexandrovich Gra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6" y="1340768"/>
            <a:ext cx="3008667" cy="40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00602" y="2924944"/>
            <a:ext cx="539592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Умер писатель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4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июля 2017 года.</a:t>
            </a:r>
          </a:p>
        </p:txBody>
      </p:sp>
      <p:pic>
        <p:nvPicPr>
          <p:cNvPr id="9218" name="Picture 2" descr="https://image.jimcdn.com/app/cms/image/transf/dimension=363x1024:format=jpg/path/s0fd9fd3f50c5c85b/image/i2e72ed0271da66c5/version/154620682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4575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9372" y="2492896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Официальное открытие «Года столетия Даниила Гранина» запланировано на 9 февраля 2019 г. В Санкт-Петербурге на торжественной церемонии будет открыта  мемориальная доска на доме, где жил Д.А. Гранин (ул.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М.Посадская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, д. 8). В Санкт-Петербургской академической филармонии им. Д.Д. Шостаковича пройдет торжественный вечер-концерт с участием Мариса Янсона и Дениса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Мацуева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 Предполагается участие Председателя Правительства РФ Дмитрия Медведева и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врио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Губернатора Санкт-Петербурга Александра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Беглова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9372" y="2492896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Российское военно-историческое общество по поручению Министерства культуры РФ объявило Международный открытый творческий конкурс на лучший проект памятника писателю Даниилу Гранину в Санкт-Петербурге.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006600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Церемония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открытия памятника запланирована в ноябре, в период проведения VIII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Cанкт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-Петербургского международного культурного форума.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66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8946" y="2708920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Запланировано  </a:t>
            </a:r>
            <a:r>
              <a:rPr lang="ru-RU" sz="27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проведение Всероссийского конкурса для региональных библиотек по произведениям Д.А. Гранина («</a:t>
            </a:r>
            <a:r>
              <a:rPr lang="ru-RU" sz="27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гранинская</a:t>
            </a:r>
            <a:r>
              <a:rPr lang="ru-RU" sz="27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литература»), Марафона добра Даниила Гранина, Ежегодного «Летнего </a:t>
            </a:r>
            <a:r>
              <a:rPr lang="ru-RU" sz="27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Гранинского</a:t>
            </a:r>
            <a:r>
              <a:rPr lang="ru-RU" sz="27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фестиваля: Комарово и его обитатели», состоящего из серии «Вечеров памяти», посвящённых выдающимся деятелям российской культуры и науки</a:t>
            </a:r>
            <a:r>
              <a:rPr lang="ru-RU" sz="27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b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700" b="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Будут подготовлены документальный фильм режиссёра Беллы Курковой о Данииле Гранине, театральные постановки по его произведениям в ведущих театрах Москвы, Санкт-Петербурга и других городов России.</a:t>
            </a:r>
            <a:endParaRPr lang="en-US" sz="2700" b="0" dirty="0">
              <a:ln>
                <a:solidFill>
                  <a:schemeClr val="tx1"/>
                </a:solidFill>
              </a:ln>
              <a:solidFill>
                <a:srgbClr val="0066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8946" y="2708920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Будет выпущен ряд изданий: полное собрание сочинений Д.А. Гранина, фотоальбом к 100-летию со дня рождения Д.А. Гранина, сборник воспоминаний и авторизованная биография Д.А. Гранина для выпуска в серии «ЖЗЛ». </a:t>
            </a:r>
            <a:endParaRPr lang="ru-RU" sz="3200" b="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Крупнейший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российский авиаперевозчик «Аэрофлот» присвоит имя Д.А. Гранина одному из бортов авиакомпании.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ppo.ru/public/article/images/63a0ae04dfbf3d7bee1ad5dd053d2e24ac5b56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67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8946" y="2708920"/>
            <a:ext cx="915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0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b="0" dirty="0" smtClean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  <a:effectLst/>
                <a:latin typeface="Arial Black" panose="020B0A04020102020204" pitchFamily="34" charset="0"/>
              </a:rPr>
              <a:t>Принять участие                       в культурно-образовательных мероприятиях, посвященных столетию                        Даниила Гранина                      в его год,  -                            честь и почёт!</a:t>
            </a:r>
            <a:endParaRPr lang="en-US" sz="4800" b="0" dirty="0">
              <a:ln>
                <a:solidFill>
                  <a:schemeClr val="tx1"/>
                </a:solidFill>
              </a:ln>
              <a:solidFill>
                <a:srgbClr val="0066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2019 – Год Даниила Гранина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https://libfamily.jimdo.com/2019-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год-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даниила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-</a:t>
            </a:r>
            <a:r>
              <a:rPr lang="ru-RU" sz="1800" b="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гранина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7341" y="2731868"/>
            <a:ext cx="8496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«В 2019 году исполнилось бы 100 лет писателю, мыслителю,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настоящему 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подвижнику 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Даниилу 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Александровичу 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Гранину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Он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когда-то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сказал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очень точные слова: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Культурой нельзя руководить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её надо понимать и нести в себе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».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Путин В.В.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82667" y1="4032" x2="21333" y2="5376"/>
                        <a14:foregroundMark x1="88000" y1="4570" x2="90667" y2="5376"/>
                        <a14:foregroundMark x1="17167" y1="4032" x2="18167" y2="94892"/>
                        <a14:foregroundMark x1="15500" y1="87500" x2="17667" y2="97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" y="745319"/>
            <a:ext cx="3348169" cy="41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636912"/>
            <a:ext cx="56839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Теоретически,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Даниил Гранин (настоящая фамилия Герман) родился 1 января 1919 г. в селе Волынь Курской губернии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                     (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ныне — Курская область). Отец — Герман Александр Данилович, был лесником, мать — Анна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Бакировна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была домохозяйкой. Даниил в семье был старшим ребенком.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Ð°Ð½Ð¸Ð¸Ð» Ð³ÑÐ°Ð½Ð¸Ð½ Ð² Ð¼Ð¾Ð»Ð¾Ð´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1329166"/>
            <a:ext cx="3024336" cy="42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3532" y="2924944"/>
            <a:ext cx="43704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Вскоре после того, как он пошел в школу, его мать переехала вместе с ним в Ленинград. После окончания школы поступил в политехнический институт. В это время он стал пробовать свои силы в качестве писателя.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ÐÐ°ÑÑÐ¸Ð½ÐºÐ¸ Ð¿Ð¾ Ð·Ð°Ð¿ÑÐ¾ÑÑ ÐÐ°Ð½Ð¸Ð¸Ð» Ð³ÑÐ°Ð½Ð¸Ð½ Ð² Ð¼Ð¾Ð»Ð¾Ð´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5" y="476672"/>
            <a:ext cx="371623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636912"/>
            <a:ext cx="56839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 1940 г. Даниил Гранин окончил электромеханический факультет Ленинградского политехнического института им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М. И. Калинина (ныне - Санкт-Петербургский политехнический университет Петра Великого), после этого работал инженером на Кировском заводе.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Ð°Ð½Ð¸Ð¸Ð» Ð³ÑÐ°Ð½Ð¸Ð½ Ð² Ð¼Ð¾Ð»Ð¾Ð´Ð¾ÑÑ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6431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2780928"/>
            <a:ext cx="478879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 1941 г. Гранин ушел на фронт добровольцем в составе народного ополчения завода. Воевал на Ленинградском и Прибалтийском фронтах, затем был откомандирован в Ульяновское танковое училище. Закончил войну в Восточной Пруссии командиром роты тяжелых танков.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2" name="Picture 4" descr="ÐÐ°ÑÑÐ¸Ð½ÐºÐ¸ Ð¿Ð¾ Ð·Ð°Ð¿ÑÐ¾ÑÑ ÐÐ°Ð½Ð¸Ð¸Ð» Ð³ÑÐ°Ð½Ð¸Ð½ Ð² Ð¼Ð¾Ð»Ð¾Ð´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5903"/>
            <a:ext cx="31432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2636912"/>
            <a:ext cx="49638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После окончания войны он работал в "Ленэнерго", участвовал в восстановлении энергетического хозяйства Ленинграда после блокады. Также учился в аспирантуре при Ленинградском политехническом институте, опубликовал несколько статей по электротехнике.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3444"/>
            <a:ext cx="3123800" cy="48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3" y="2924944"/>
            <a:ext cx="53285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Его литературный путь начался в 1937 году. В то время были опубликованы первые рассказы Гранина - "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Батькивщина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" и "Возвращение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Рульяка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". На основе этих произведений в 1951 г. была создана повесть "Генерал Коммуны", посвященная Ярославу Домбровскому, герою Парижской Коммуны.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6386" name="Picture 2" descr="ÐÐ°ÑÑÐ¸Ð½ÐºÐ¸ Ð¿Ð¾ Ð·Ð°Ð¿ÑÐ¾ÑÑ ÐÐ°Ð½Ð¸Ð¸Ð» Ð³ÑÐ°Ð½Ð¸Ð½ Ð² Ð¼Ð¾Ð»Ð¾Ð´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7655"/>
            <a:ext cx="2952328" cy="48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</TotalTime>
  <Words>840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84</cp:revision>
  <dcterms:created xsi:type="dcterms:W3CDTF">2016-01-10T12:56:23Z</dcterms:created>
  <dcterms:modified xsi:type="dcterms:W3CDTF">2019-01-19T15:59:13Z</dcterms:modified>
</cp:coreProperties>
</file>