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62" r:id="rId3"/>
    <p:sldId id="31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297" r:id="rId13"/>
    <p:sldId id="30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1;&#1072;&#1074;&#1072;-&#1052;&#1072;&#1093;&#1072;&#1083;" TargetMode="External"/><Relationship Id="rId2" Type="http://schemas.openxmlformats.org/officeDocument/2006/relationships/hyperlink" Target="https://wikiway.com/india/dzhaypur/dvorets-vetrov-khava-makh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altermama.ru/india/hawa-mahal-dvorets-vetrov-jaipu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1.liveinternet.ru/images/attach/d/0/143/587/143587999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938" y="22768"/>
            <a:ext cx="11631387" cy="69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768" y="260648"/>
            <a:ext cx="8432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Дворец Ветров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768" y="3354547"/>
            <a:ext cx="8827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: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Степанова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,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МБОУ «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№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 </a:t>
            </a:r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Союза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М.В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Цивильск </a:t>
            </a:r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2019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556792"/>
            <a:ext cx="342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Экскурсия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5-11 классов</a:t>
            </a: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´Ð²Ð¾ÑÐµÑ Ð²ÐµÑÑ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836712"/>
            <a:ext cx="88140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Сегодня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это архитектурное чудо открыто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для посещения и является туристической изюминкой штата Джайпур.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 Помимо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уникального дворца, здесь располагаются музеи и многочисленные сувенирные лавочки.</a:t>
            </a:r>
          </a:p>
        </p:txBody>
      </p:sp>
    </p:spTree>
    <p:extLst>
      <p:ext uri="{BB962C8B-B14F-4D97-AF65-F5344CB8AC3E}">
        <p14:creationId xmlns:p14="http://schemas.microsoft.com/office/powerpoint/2010/main" val="21650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0.liveinternet.ru/images/attach/d/0/143/587/14358799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1"/>
            <a:ext cx="9139672" cy="68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836712"/>
            <a:ext cx="88140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Сегодня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это архитектурное чудо открыто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для посещения и является туристической изюминкой штата Джайпур.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 Помимо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уникального дворца, здесь располагаются музеи и многочисленные сувенирные лавочки.</a:t>
            </a:r>
          </a:p>
        </p:txBody>
      </p:sp>
    </p:spTree>
    <p:extLst>
      <p:ext uri="{BB962C8B-B14F-4D97-AF65-F5344CB8AC3E}">
        <p14:creationId xmlns:p14="http://schemas.microsoft.com/office/powerpoint/2010/main" val="38238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92896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Согласно легенде, основы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Хава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Махала должны скрывать самое известное сокровище Индии - легендарные драгоценности Махараджи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Савай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Джай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Синга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 Строитель Дворца Ветров, архитектор и астролог Лад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Чанд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Уста, как говорят, поместил туда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ядовитую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змею. С тех пор змей охраняет сокровище и любой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       кто слишком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близко к нему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     приблизится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умирает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                                           от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ядовитого вздоха змея.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0262" y="2492896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 стоит там побывать,                             коль есть желание порадовать глаза этой чудной архитектурой. </a:t>
            </a:r>
          </a:p>
          <a:p>
            <a:pPr marL="45720" lvl="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Сказочный Джайпур всегда рад своим добрым посетителям!</a:t>
            </a:r>
            <a:endParaRPr lang="ru-RU" sz="36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Дворец Ветров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https://wikiway.com/india/dzhaypur/dvorets-vetrov-khava-makhal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Хава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-Махал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https://ru.wikipedia.org/wiki/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Хава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-Махал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Божественная корона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Hawa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Mahal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altermama.ru/india/hawa-mahal-dvorets-vetrov-jaipur.html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Изображения 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http://yandex.ru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https://yandex.ru/legal/fotki_termsofuse/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zen_doc/53963/pub_5beab6e75521b800ab4e3a53_5beab7d992c04a00b3a63b33/scale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3" y="1"/>
            <a:ext cx="1026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774" y="1124744"/>
            <a:ext cx="9434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Пятиэтажный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Хава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Махал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- Дворец Ветров -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полностью построен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        из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красного и розового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     песчаника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 красиво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   оформлен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, всемирно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 известное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здание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                                       расположено                                                  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 Джайпуре, Индия.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0.liveinternet.ru/images/attach/d/0/143/587/14358799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055" y="188640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При виде чудесных архитектурных украшений на храме просто перехватывает дыхание.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(700x465, 36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" y="0"/>
            <a:ext cx="10309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035" y="332656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Дворец Ветров, или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Хава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-Махал, входит в дворцовый комплекс махараджи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Савай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Пратап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 Сингха, который правил этим регионом Индии в конце XVIII века.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 (650x328, 21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52104"/>
            <a:ext cx="8808913" cy="444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032" y="836712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Дворец Ветров назван так за свою уникальную конструкции. Сотни окон расположены таким образом, что в помещениях дворца всегда присутствует легкий ветерок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, бриз,                                            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который дарит прохладу.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´Ð²Ð¾ÑÐµÑ Ð²ÐµÑÑ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7589" cy="68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963" y="4941168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Это тщательно спланированная вентиляционная система, которая поражает своим совершенством. И даже когда на улице царит изнуряющая жара, внутри дворца создается комфортный микроклимат.</a:t>
            </a:r>
          </a:p>
        </p:txBody>
      </p:sp>
    </p:spTree>
    <p:extLst>
      <p:ext uri="{BB962C8B-B14F-4D97-AF65-F5344CB8AC3E}">
        <p14:creationId xmlns:p14="http://schemas.microsoft.com/office/powerpoint/2010/main" val="27393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 (700x461, 42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931" y="0"/>
            <a:ext cx="10413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962" y="1124744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Всего таких окон-отверстий, многие из которых украшены цветными витражами, в здании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953.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История сооружения этого комплекса не мене интересна, чем его уникальная архитектура. Само здание построено из розового песчаника и имеет очень живописный фасад. </a:t>
            </a:r>
          </a:p>
        </p:txBody>
      </p:sp>
    </p:spTree>
    <p:extLst>
      <p:ext uri="{BB962C8B-B14F-4D97-AF65-F5344CB8AC3E}">
        <p14:creationId xmlns:p14="http://schemas.microsoft.com/office/powerpoint/2010/main" val="42783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´Ð²Ð¾ÑÐµÑ Ð²ÐµÑÑ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" y="1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340763"/>
            <a:ext cx="8641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Первоначально дворец задумывался как храм в честь бога Кришны, и даже его фасад был спроектирован с таким расчетом, чтобы он напоминал головной убор — венец божества. Но впоследствии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Савай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Пратап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Сингх передумал, и было решено сделать это дворцом для его прекрасных жен.</a:t>
            </a:r>
          </a:p>
        </p:txBody>
      </p:sp>
    </p:spTree>
    <p:extLst>
      <p:ext uri="{BB962C8B-B14F-4D97-AF65-F5344CB8AC3E}">
        <p14:creationId xmlns:p14="http://schemas.microsoft.com/office/powerpoint/2010/main" val="8845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97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2366" y="2793236"/>
            <a:ext cx="46092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Помимо уникальной системы вентиляции, Дворец Ветров имеет и еще одно архитектурное отличие: в нем нет лестниц в их классическом понимании. Здание состоит из 5 уровней-этажей, перемещение между которыми осуществляются по специальным пологим переходам.</a:t>
            </a:r>
          </a:p>
        </p:txBody>
      </p:sp>
    </p:spTree>
    <p:extLst>
      <p:ext uri="{BB962C8B-B14F-4D97-AF65-F5344CB8AC3E}">
        <p14:creationId xmlns:p14="http://schemas.microsoft.com/office/powerpoint/2010/main" val="36725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836</TotalTime>
  <Words>440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93</cp:revision>
  <dcterms:created xsi:type="dcterms:W3CDTF">2016-01-10T12:56:23Z</dcterms:created>
  <dcterms:modified xsi:type="dcterms:W3CDTF">2019-01-20T21:07:23Z</dcterms:modified>
</cp:coreProperties>
</file>