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Кирилл\Desktop\7365_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0"/>
            <a:ext cx="5429288" cy="3571876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solidFill>
                  <a:srgbClr val="C00000"/>
                </a:solidFill>
              </a:rPr>
              <a:t>Short Answers</a:t>
            </a:r>
            <a:br>
              <a:rPr lang="en-US" sz="9800" b="1" dirty="0" smtClean="0">
                <a:solidFill>
                  <a:srgbClr val="C00000"/>
                </a:solidFill>
              </a:rPr>
            </a:br>
            <a:r>
              <a:rPr lang="en-US" sz="5300" b="1" smtClean="0">
                <a:solidFill>
                  <a:srgbClr val="C00000"/>
                </a:solidFill>
              </a:rPr>
              <a:t>Form 4-5</a:t>
            </a:r>
            <a:endParaRPr lang="ru-RU" sz="5300" b="1" dirty="0">
              <a:solidFill>
                <a:srgbClr val="C0000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357290" y="3857628"/>
            <a:ext cx="5929354" cy="242889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Хабарова Любовь Викторовна, учитель английского языка, высшая квалификационная категория,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МБОУ «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Белослудская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школа» Красноборский район Архангельская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14423"/>
            <a:ext cx="7215238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Do you like music?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 fontScale="92500"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Yes,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14423"/>
            <a:ext cx="7215238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Do they know this man?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No,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14423"/>
            <a:ext cx="7215238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Can they sing well?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No,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14423"/>
            <a:ext cx="7215238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Is this your home?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 fontScale="92500"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Yes,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14423"/>
            <a:ext cx="7215238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Has your friend got holiday?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 fontScale="92500"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Yes,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14423"/>
            <a:ext cx="7215238" cy="2386028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/>
              <a:t>Can your father answer the telephone?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No,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14423"/>
            <a:ext cx="7215238" cy="2386028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Are you friends?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No,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14423"/>
            <a:ext cx="7215238" cy="2386028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Is he a mechanic?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No,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7"/>
            <a:ext cx="7215238" cy="2528904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/>
            </a:r>
            <a:br>
              <a:rPr lang="en-GB" sz="8000" b="1" dirty="0" smtClean="0"/>
            </a:br>
            <a:r>
              <a:rPr lang="en-GB" sz="8000" b="1" dirty="0" smtClean="0"/>
              <a:t>Does </a:t>
            </a:r>
            <a:r>
              <a:rPr lang="en-GB" sz="8000" b="1" dirty="0" smtClean="0"/>
              <a:t>he like school?</a:t>
            </a:r>
            <a:r>
              <a:rPr lang="en-GB" sz="6600" dirty="0" smtClean="0"/>
              <a:t/>
            </a:r>
            <a:br>
              <a:rPr lang="en-GB" sz="6600" dirty="0" smtClean="0"/>
            </a:b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No,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000528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Is </a:t>
            </a:r>
            <a:r>
              <a:rPr lang="en-US" sz="6600" b="1" dirty="0" smtClean="0"/>
              <a:t>he hungry?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en-US" sz="6600" b="1" dirty="0" smtClean="0"/>
              <a:t>Has he got a cake?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en-US" sz="6600" b="1" dirty="0" smtClean="0"/>
              <a:t>Does he like sandwiches?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2054" name="Picture 6" descr="C:\Users\Кирилл\Desktop\ozhir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309452"/>
            <a:ext cx="3857652" cy="2025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3"/>
            <a:ext cx="6600844" cy="2386028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Have you got a brother? 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No, </a:t>
            </a:r>
            <a:r>
              <a:rPr lang="en-GB" sz="7200" b="1" dirty="0" smtClean="0">
                <a:solidFill>
                  <a:schemeClr val="tx1"/>
                </a:solidFill>
              </a:rPr>
              <a:t>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358114" cy="428628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800" b="1" dirty="0" smtClean="0"/>
              <a:t>Are </a:t>
            </a:r>
            <a:r>
              <a:rPr lang="en-US" sz="4800" b="1" dirty="0" smtClean="0"/>
              <a:t>they your grandparents?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sz="4800" b="1" dirty="0" smtClean="0"/>
              <a:t>Can you tell me their names?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sz="4800" b="1" dirty="0" smtClean="0"/>
              <a:t>Has the man got a book in his hands?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34820" name="Picture 4" descr="C:\Users\Кирилл\Desktop\no-translate-detected_13339-5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72008"/>
            <a:ext cx="2786082" cy="1855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286676" cy="35004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>Is he a mechanic?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Has he got a red hat?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Can he repair toilets well?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35843" name="Picture 3" descr="C:\Users\Кирилл\Desktop\000017502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804942"/>
            <a:ext cx="3357586" cy="25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143800" cy="35719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Is </a:t>
            </a:r>
            <a:r>
              <a:rPr lang="en-US" sz="5400" b="1" dirty="0" smtClean="0"/>
              <a:t>it your birthday today?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Are you 10 years old?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Do you like </a:t>
            </a:r>
            <a:r>
              <a:rPr lang="en-US" sz="5400" b="1" dirty="0" smtClean="0"/>
              <a:t>cake?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36867" name="Picture 3" descr="C:\Users\Кирилл\Desktop\depositphotos_8815848-stock-photo-birthday-girl-blowing-out-cand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797311"/>
            <a:ext cx="3643338" cy="2574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143800" cy="364333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Is </a:t>
            </a:r>
            <a:r>
              <a:rPr lang="en-US" sz="5400" b="1" dirty="0" smtClean="0"/>
              <a:t>there a policeman in the car?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Can he drive fast?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Do you like red cars?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37891" name="Picture 3" descr="C:\Users\Кирилл\Desktop\2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86190"/>
            <a:ext cx="3714776" cy="247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000924" cy="435771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Is </a:t>
            </a:r>
            <a:r>
              <a:rPr lang="en-US" sz="5400" b="1" dirty="0" smtClean="0"/>
              <a:t>this your bedroom?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Is there a teddy bear on the sofa?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Do you know that boy there?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38916" name="Picture 4" descr="C:\Users\Кирилл\Desktop\depositphotos_46591121-stock-photo-little-kid-sleeping-on-so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391009"/>
            <a:ext cx="2928958" cy="1952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000924" cy="3714776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Are they your puppies?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Has your friend got a pet?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Do dogs like cats?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39939" name="Picture 3" descr="C:\Users\Кирилл\Desktop\358384-admin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929066"/>
            <a:ext cx="3857652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000924" cy="435771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Are there four people?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Does this man like children?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Is he your father?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40963" name="Picture 3" descr="C:\Users\Кирилл\Desktop\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624620"/>
            <a:ext cx="2357454" cy="2812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000924" cy="435771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Are </a:t>
            </a:r>
            <a:r>
              <a:rPr lang="en-US" sz="5400" b="1" dirty="0" smtClean="0"/>
              <a:t>you a teacher?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Can you speak English well?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Do your lessons start at </a:t>
            </a:r>
            <a:r>
              <a:rPr lang="en-US" sz="5400" b="1" dirty="0" smtClean="0"/>
              <a:t>five o’clock?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41987" name="Picture 3" descr="C:\Users\Кирилл\Desktop\depositphotos_30958407-stock-photo-cute-boy-pointing-into-t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486260"/>
            <a:ext cx="2857520" cy="190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572428" cy="3429024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dirty="0" smtClean="0"/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/>
              <a:t>Is </a:t>
            </a:r>
            <a:r>
              <a:rPr lang="en-US" sz="5400" b="1" dirty="0" smtClean="0"/>
              <a:t>that </a:t>
            </a:r>
            <a:r>
              <a:rPr lang="en-US" sz="5400" b="1" dirty="0" smtClean="0"/>
              <a:t>boy </a:t>
            </a:r>
            <a:r>
              <a:rPr lang="en-US" sz="5400" b="1" dirty="0" smtClean="0"/>
              <a:t>watching </a:t>
            </a:r>
            <a:r>
              <a:rPr lang="en-US" sz="5400" b="1" dirty="0" smtClean="0"/>
              <a:t>TV?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Do you know him?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Has he got beautiful hair?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43012" name="Picture 4" descr="C:\Users\Кирилл\Desktop\depositphotos_32694839-stock-photo-boy-peeking-behind-the-door.jpg"/>
          <p:cNvPicPr>
            <a:picLocks noChangeAspect="1" noChangeArrowheads="1"/>
          </p:cNvPicPr>
          <p:nvPr/>
        </p:nvPicPr>
        <p:blipFill>
          <a:blip r:embed="rId3"/>
          <a:srcRect t="13489" b="19062"/>
          <a:stretch>
            <a:fillRect/>
          </a:stretch>
        </p:blipFill>
        <p:spPr bwMode="auto">
          <a:xfrm>
            <a:off x="2643174" y="3214686"/>
            <a:ext cx="3143272" cy="318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000924" cy="435771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dirty="0" smtClean="0"/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/>
              <a:t>Is </a:t>
            </a:r>
            <a:r>
              <a:rPr lang="en-US" sz="5400" b="1" dirty="0" smtClean="0"/>
              <a:t>your father a doctor?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Do your friends know this boy?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Can you tell me his name?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44035" name="Picture 3" descr="C:\Users\Кирилл\Desktop\5c218f5585c535c218f5588a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429132"/>
            <a:ext cx="3286148" cy="194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3"/>
            <a:ext cx="6600844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Can she run very fast?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 fontScale="92500"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Yes,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358114" cy="3429024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dirty="0" smtClean="0"/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/>
              <a:t>Is </a:t>
            </a:r>
            <a:r>
              <a:rPr lang="en-US" sz="5400" b="1" dirty="0" smtClean="0"/>
              <a:t>there a bird on the </a:t>
            </a:r>
            <a:r>
              <a:rPr lang="en-US" sz="5400" b="1" dirty="0" smtClean="0"/>
              <a:t>bench?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Are there three </a:t>
            </a:r>
            <a:r>
              <a:rPr lang="en-US" sz="5400" b="1" dirty="0" smtClean="0"/>
              <a:t>men?</a:t>
            </a:r>
            <a:br>
              <a:rPr lang="en-US" sz="5400" b="1" dirty="0" smtClean="0"/>
            </a:br>
            <a:r>
              <a:rPr lang="en-US" sz="5400" b="1" dirty="0" smtClean="0"/>
              <a:t>Is he happy</a:t>
            </a:r>
            <a:r>
              <a:rPr lang="en-US" sz="5400" b="1" dirty="0" smtClean="0"/>
              <a:t>?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pic>
        <p:nvPicPr>
          <p:cNvPr id="45059" name="Picture 3" descr="C:\Users\Кирилл\Desktop\200642_76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623353"/>
            <a:ext cx="4143404" cy="275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Кирилл\Desktop\7365_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71480"/>
            <a:ext cx="5429288" cy="2214578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Short Answers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071810"/>
            <a:ext cx="6215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Источники: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	</a:t>
            </a:r>
            <a:r>
              <a:rPr lang="ru-RU" dirty="0" smtClean="0">
                <a:latin typeface="Arial Black" panose="020B0A04020102020204" pitchFamily="34" charset="0"/>
              </a:rPr>
              <a:t>УМК Английский язык ФГОС Начальная инновационная школа Ю.А. Комарова, И.В. Ларионова, Ж. </a:t>
            </a:r>
            <a:r>
              <a:rPr lang="ru-RU" dirty="0" err="1" smtClean="0">
                <a:latin typeface="Arial Black" panose="020B0A04020102020204" pitchFamily="34" charset="0"/>
              </a:rPr>
              <a:t>Перретт</a:t>
            </a:r>
            <a:r>
              <a:rPr lang="ru-RU" dirty="0" smtClean="0">
                <a:latin typeface="Arial Black" panose="020B0A04020102020204" pitchFamily="34" charset="0"/>
              </a:rPr>
              <a:t> Учебник для общеобразовательных учреждений.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	Изображения взяты на сайте    </a:t>
            </a:r>
            <a:r>
              <a:rPr lang="ru-RU" dirty="0" smtClean="0">
                <a:latin typeface="Arial Black" panose="020B0A04020102020204" pitchFamily="34" charset="0"/>
                <a:hlinkClick r:id="rId3"/>
              </a:rPr>
              <a:t>http://yandex.ru</a:t>
            </a:r>
            <a:r>
              <a:rPr lang="ru-RU" dirty="0" smtClean="0">
                <a:latin typeface="Arial Black" panose="020B0A04020102020204" pitchFamily="34" charset="0"/>
              </a:rPr>
              <a:t> 	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	Условия использования сайта </a:t>
            </a:r>
            <a:r>
              <a:rPr lang="ru-RU" dirty="0" smtClean="0">
                <a:latin typeface="Arial Black" panose="020B0A04020102020204" pitchFamily="34" charset="0"/>
                <a:hlinkClick r:id="rId4"/>
              </a:rPr>
              <a:t>https://yandex.ru/legal/fotki_termsofuse/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3"/>
            <a:ext cx="6600844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Is she your teacher?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 fontScale="92500"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Yes,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3"/>
            <a:ext cx="6600844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Does he like sport? 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 fontScale="92500"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Yes,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3"/>
            <a:ext cx="6600844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Can you swim?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No,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3"/>
            <a:ext cx="6600844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Are you tired?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 fontScale="92500"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Yes,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3"/>
            <a:ext cx="6929486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Are they friends? 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 fontScale="92500"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Yes,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3"/>
            <a:ext cx="6929486" cy="2386028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Are you busy?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886200"/>
            <a:ext cx="5915044" cy="1752600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tx1"/>
                </a:solidFill>
              </a:rPr>
              <a:t>No, _________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160</Words>
  <PresentationFormat>Экран (4:3)</PresentationFormat>
  <Paragraphs>51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Short Answers Form 4-5</vt:lpstr>
      <vt:lpstr>Have you got a brother? </vt:lpstr>
      <vt:lpstr>Can she run very fast?</vt:lpstr>
      <vt:lpstr>Is she your teacher?</vt:lpstr>
      <vt:lpstr>Does he like sport? </vt:lpstr>
      <vt:lpstr>Can you swim?</vt:lpstr>
      <vt:lpstr>Are you tired?</vt:lpstr>
      <vt:lpstr>Are they friends? </vt:lpstr>
      <vt:lpstr>Are you busy?</vt:lpstr>
      <vt:lpstr>Do you like music?</vt:lpstr>
      <vt:lpstr>Do they know this man?</vt:lpstr>
      <vt:lpstr>Can they sing well?</vt:lpstr>
      <vt:lpstr>Is this your home?</vt:lpstr>
      <vt:lpstr>Has your friend got holiday?</vt:lpstr>
      <vt:lpstr>Can your father answer the telephone?</vt:lpstr>
      <vt:lpstr>Are you friends?</vt:lpstr>
      <vt:lpstr>Is he a mechanic?</vt:lpstr>
      <vt:lpstr> Does he like school? </vt:lpstr>
      <vt:lpstr> Is he hungry? Has he got a cake? Does he like sandwiches? </vt:lpstr>
      <vt:lpstr>   Are they your grandparents? Can you tell me their names? Has the man got a book in his hands?  </vt:lpstr>
      <vt:lpstr>     Is he a mechanic? Has he got a red hat? Can he repair toilets well?   </vt:lpstr>
      <vt:lpstr>   Is it your birthday today? Are you 10 years old? Do you like cake?  </vt:lpstr>
      <vt:lpstr>   Is there a policeman in the car? Can he drive fast? Do you like red cars?  </vt:lpstr>
      <vt:lpstr>    Is this your bedroom?  Is there a teddy bear on the sofa?  Do you know that boy there?   </vt:lpstr>
      <vt:lpstr>    Are they your puppies?  Has your friend got a pet?  Do dogs like cats?   </vt:lpstr>
      <vt:lpstr>     Are there four people? Does this man like children? Is he your father?    </vt:lpstr>
      <vt:lpstr>       Are you a teacher? Can you speak English well? Do your lessons start at five o’clock?     </vt:lpstr>
      <vt:lpstr>         Is that boy watching TV? Do you know him? Has he got beautiful hair?      </vt:lpstr>
      <vt:lpstr>          Is your father a doctor? Do your friends know this boy? Can you tell me his name?       </vt:lpstr>
      <vt:lpstr>            Is there a bird on the bench?  Are there three men? Is he happy?        </vt:lpstr>
      <vt:lpstr>Short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Answers</dc:title>
  <dc:creator>Кирилл</dc:creator>
  <cp:lastModifiedBy>Кирилл</cp:lastModifiedBy>
  <cp:revision>11</cp:revision>
  <dcterms:created xsi:type="dcterms:W3CDTF">2019-01-31T10:40:24Z</dcterms:created>
  <dcterms:modified xsi:type="dcterms:W3CDTF">2019-01-31T12:23:35Z</dcterms:modified>
</cp:coreProperties>
</file>