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E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62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20230"/>
            <a:ext cx="2133600" cy="320146"/>
          </a:xfrm>
        </p:spPr>
        <p:txBody>
          <a:bodyPr/>
          <a:lstStyle>
            <a:lvl1pPr>
              <a:defRPr smtClean="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45294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52460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05461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59275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3513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52938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478373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40901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11533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10987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639857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865"/>
            <a:ext cx="7772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20230"/>
            <a:ext cx="2133600" cy="32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20230"/>
            <a:ext cx="2895600" cy="32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22875"/>
            <a:ext cx="2133600" cy="32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cast.ru/uploads/2017/05/31/22713752.png" TargetMode="External"/><Relationship Id="rId2" Type="http://schemas.openxmlformats.org/officeDocument/2006/relationships/hyperlink" Target="http://900igr.net/up/datai/89679/0001-001-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5252"/>
            <a:ext cx="7992888" cy="1368152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к профориентационному квесту: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Сказочное путешествие в город Профессий»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85492"/>
            <a:ext cx="4248472" cy="2304256"/>
          </a:xfrm>
        </p:spPr>
        <p:txBody>
          <a:bodyPr/>
          <a:lstStyle/>
          <a:p>
            <a:pPr algn="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Автор – составитель: </a:t>
            </a:r>
          </a:p>
          <a:p>
            <a:pPr algn="r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Чубаева Наталья Николаевна, </a:t>
            </a:r>
          </a:p>
          <a:p>
            <a:pPr algn="r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группы продлённого дня</a:t>
            </a:r>
          </a:p>
          <a:p>
            <a:pPr algn="r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первой квалификационной категории </a:t>
            </a:r>
          </a:p>
          <a:p>
            <a:pPr algn="r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«С(К)ОШИ №4» </a:t>
            </a:r>
          </a:p>
          <a:p>
            <a:pPr algn="r"/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Магнитогорск, </a:t>
            </a:r>
          </a:p>
          <a:p>
            <a:pPr algn="r"/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Челябинская область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2" descr="C:\Users\user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7462"/>
            <a:ext cx="3312368" cy="372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4873724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Г. Магнитогорск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2018 /2019</a:t>
            </a:r>
          </a:p>
        </p:txBody>
      </p:sp>
    </p:spTree>
    <p:extLst>
      <p:ext uri="{BB962C8B-B14F-4D97-AF65-F5344CB8AC3E}">
        <p14:creationId xmlns:p14="http://schemas.microsoft.com/office/powerpoint/2010/main" val="592231139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1" y="1201316"/>
            <a:ext cx="4313263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3419872" y="481236"/>
            <a:ext cx="5328592" cy="2376264"/>
          </a:xfrm>
          <a:prstGeom prst="cloudCallout">
            <a:avLst>
              <a:gd name="adj1" fmla="val -38887"/>
              <a:gd name="adj2" fmla="val 72511"/>
            </a:avLst>
          </a:prstGeom>
          <a:solidFill>
            <a:srgbClr val="FFFF99"/>
          </a:solidFill>
          <a:ln>
            <a:solidFill>
              <a:schemeClr val="accent1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Подведём итоги!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88630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 Интернет - ресурсы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Изображение «Город» </a:t>
            </a:r>
            <a:r>
              <a:rPr lang="ru-RU" sz="2400" dirty="0" smtClean="0"/>
              <a:t>-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://900igr.net/up/datai/89679/0001-001-.</a:t>
            </a:r>
            <a:r>
              <a:rPr lang="en-US" sz="2400" dirty="0" smtClean="0">
                <a:hlinkClick r:id="rId2"/>
              </a:rPr>
              <a:t>png</a:t>
            </a:r>
            <a:r>
              <a:rPr lang="ru-RU" sz="2400" dirty="0" smtClean="0"/>
              <a:t>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Изображение «Весёлый паровоз» </a:t>
            </a:r>
            <a:r>
              <a:rPr lang="ru-RU" sz="2400" dirty="0" smtClean="0"/>
              <a:t>-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www.playcast.ru/uploads/2017/05/31/22713752.png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453950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isspng-cartoon-city-building-clip-art-town-5ac498bc728670.32091805152283359646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71440"/>
            <a:ext cx="7870778" cy="363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2673" y="625252"/>
            <a:ext cx="5184576" cy="123342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ГОРОД ПРОФЕССИЙ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C:\Users\user\Desktop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42" y="4099092"/>
            <a:ext cx="1432042" cy="16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36648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1316"/>
            <a:ext cx="4313263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408151" y="193204"/>
            <a:ext cx="5908265" cy="1656184"/>
          </a:xfrm>
          <a:prstGeom prst="cloudCallout">
            <a:avLst>
              <a:gd name="adj1" fmla="val -28207"/>
              <a:gd name="adj2" fmla="val 62763"/>
            </a:avLst>
          </a:prstGeom>
          <a:solidFill>
            <a:srgbClr val="FFFF99">
              <a:alpha val="69000"/>
            </a:srgbClr>
          </a:solidFill>
          <a:ln>
            <a:solidFill>
              <a:schemeClr val="accent1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Ответь на вопрос: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такое профессия?» 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купи билет в метро на поезд.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355976" y="2353444"/>
            <a:ext cx="4248472" cy="1872208"/>
          </a:xfrm>
          <a:prstGeom prst="wedgeRoundRectCallout">
            <a:avLst>
              <a:gd name="adj1" fmla="val -61870"/>
              <a:gd name="adj2" fmla="val 40359"/>
              <a:gd name="adj3" fmla="val 16667"/>
            </a:avLst>
          </a:prstGeom>
          <a:solidFill>
            <a:schemeClr val="accent3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Профессия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род трудовой деятельности, занятий, требующий определённых знаний и практических умений и являющийся обычно источником существования.</a:t>
            </a:r>
          </a:p>
        </p:txBody>
      </p:sp>
    </p:spTree>
    <p:extLst>
      <p:ext uri="{BB962C8B-B14F-4D97-AF65-F5344CB8AC3E}">
        <p14:creationId xmlns:p14="http://schemas.microsoft.com/office/powerpoint/2010/main" val="361299584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0" y="1044116"/>
            <a:ext cx="4313263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408151" y="193204"/>
            <a:ext cx="5908265" cy="1224136"/>
          </a:xfrm>
          <a:prstGeom prst="cloudCallout">
            <a:avLst>
              <a:gd name="adj1" fmla="val -28207"/>
              <a:gd name="adj2" fmla="val 62763"/>
            </a:avLst>
          </a:prstGeom>
          <a:solidFill>
            <a:srgbClr val="FFFF99"/>
          </a:solidFill>
          <a:ln>
            <a:solidFill>
              <a:schemeClr val="accent1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путешествия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067944" y="1849388"/>
            <a:ext cx="4536504" cy="2232248"/>
          </a:xfrm>
          <a:prstGeom prst="wedgeRoundRectCallout">
            <a:avLst>
              <a:gd name="adj1" fmla="val -64827"/>
              <a:gd name="adj2" fmla="val 51016"/>
              <a:gd name="adj3" fmla="val 16667"/>
            </a:avLst>
          </a:prstGeom>
          <a:solidFill>
            <a:schemeClr val="accent3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Внимательно изучи маршрут путешествия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40231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0" y="1044116"/>
            <a:ext cx="4313263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408151" y="193204"/>
            <a:ext cx="5908265" cy="1224136"/>
          </a:xfrm>
          <a:prstGeom prst="cloudCallout">
            <a:avLst>
              <a:gd name="adj1" fmla="val -28207"/>
              <a:gd name="adj2" fmla="val 62763"/>
            </a:avLst>
          </a:prstGeom>
          <a:solidFill>
            <a:srgbClr val="FFFF99"/>
          </a:solidFill>
          <a:ln>
            <a:solidFill>
              <a:schemeClr val="accent1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путешествия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067944" y="1849388"/>
            <a:ext cx="4536504" cy="2232248"/>
          </a:xfrm>
          <a:prstGeom prst="wedgeRoundRectCallout">
            <a:avLst>
              <a:gd name="adj1" fmla="val -64827"/>
              <a:gd name="adj2" fmla="val 51016"/>
              <a:gd name="adj3" fmla="val 16667"/>
            </a:avLst>
          </a:prstGeom>
          <a:solidFill>
            <a:schemeClr val="accent3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Выясни, на какую остановку нужно попасть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сначала!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68100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0" y="1044116"/>
            <a:ext cx="4313263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408151" y="193204"/>
            <a:ext cx="5908265" cy="1224136"/>
          </a:xfrm>
          <a:prstGeom prst="cloudCallout">
            <a:avLst>
              <a:gd name="adj1" fmla="val -28207"/>
              <a:gd name="adj2" fmla="val 62763"/>
            </a:avLst>
          </a:prstGeom>
          <a:solidFill>
            <a:srgbClr val="FFFF99"/>
          </a:solidFill>
          <a:ln>
            <a:solidFill>
              <a:schemeClr val="accent1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путешествия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067944" y="1849388"/>
            <a:ext cx="4536504" cy="2232248"/>
          </a:xfrm>
          <a:prstGeom prst="wedgeRoundRectCallout">
            <a:avLst>
              <a:gd name="adj1" fmla="val -64827"/>
              <a:gd name="adj2" fmla="val 51016"/>
              <a:gd name="adj3" fmla="val 16667"/>
            </a:avLst>
          </a:prstGeom>
          <a:solidFill>
            <a:schemeClr val="accent3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каждое  выполненное задание будут выставлены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баллы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6041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0" y="1044116"/>
            <a:ext cx="4313263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408151" y="193204"/>
            <a:ext cx="5908265" cy="1224136"/>
          </a:xfrm>
          <a:prstGeom prst="cloudCallout">
            <a:avLst>
              <a:gd name="adj1" fmla="val -28207"/>
              <a:gd name="adj2" fmla="val 62763"/>
            </a:avLst>
          </a:prstGeom>
          <a:solidFill>
            <a:srgbClr val="FFFF99"/>
          </a:solidFill>
          <a:ln>
            <a:solidFill>
              <a:schemeClr val="accent1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путешествия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067944" y="1849388"/>
            <a:ext cx="4536504" cy="2232248"/>
          </a:xfrm>
          <a:prstGeom prst="wedgeRoundRectCallout">
            <a:avLst>
              <a:gd name="adj1" fmla="val -64827"/>
              <a:gd name="adj2" fmla="val 51016"/>
              <a:gd name="adj3" fmla="val 16667"/>
            </a:avLst>
          </a:prstGeom>
          <a:solidFill>
            <a:schemeClr val="accent3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плохое 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остановке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поведение с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команды снимается один балл.</a:t>
            </a:r>
          </a:p>
        </p:txBody>
      </p:sp>
    </p:spTree>
    <p:extLst>
      <p:ext uri="{BB962C8B-B14F-4D97-AF65-F5344CB8AC3E}">
        <p14:creationId xmlns:p14="http://schemas.microsoft.com/office/powerpoint/2010/main" val="419497472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1" y="1201316"/>
            <a:ext cx="4313263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3419872" y="481236"/>
            <a:ext cx="5328592" cy="2376264"/>
          </a:xfrm>
          <a:prstGeom prst="cloudCallout">
            <a:avLst>
              <a:gd name="adj1" fmla="val -38887"/>
              <a:gd name="adj2" fmla="val 72511"/>
            </a:avLst>
          </a:prstGeom>
          <a:solidFill>
            <a:srgbClr val="FFFF99"/>
          </a:solidFill>
          <a:ln>
            <a:solidFill>
              <a:schemeClr val="accent1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СЧАСТЛИВОГО ПУТИ!!!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91219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1" y="1201316"/>
            <a:ext cx="4313263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3419872" y="481236"/>
            <a:ext cx="5328592" cy="2376264"/>
          </a:xfrm>
          <a:prstGeom prst="cloudCallout">
            <a:avLst>
              <a:gd name="adj1" fmla="val -38887"/>
              <a:gd name="adj2" fmla="val 72511"/>
            </a:avLst>
          </a:prstGeom>
          <a:solidFill>
            <a:srgbClr val="FFFF99"/>
          </a:solidFill>
          <a:ln>
            <a:solidFill>
              <a:schemeClr val="accent1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Поиграем?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«Кто больше?»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940128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'По вертикали и горизонтали'</Template>
  <TotalTime>137</TotalTime>
  <Words>162</Words>
  <Application>Microsoft Office PowerPoint</Application>
  <PresentationFormat>Экран (16:10)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к профориентационному квесту: «Сказочное путешествие в город Профессий»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Интернет -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2018-10-19T05:21:10Z</dcterms:created>
  <dcterms:modified xsi:type="dcterms:W3CDTF">2019-02-09T03:54:05Z</dcterms:modified>
</cp:coreProperties>
</file>