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  <p:sldMasterId id="2147483693" r:id="rId3"/>
    <p:sldMasterId id="2147483705" r:id="rId4"/>
  </p:sldMasterIdLst>
  <p:notesMasterIdLst>
    <p:notesMasterId r:id="rId28"/>
  </p:notesMasterIdLst>
  <p:sldIdLst>
    <p:sldId id="278" r:id="rId5"/>
    <p:sldId id="266" r:id="rId6"/>
    <p:sldId id="279" r:id="rId7"/>
    <p:sldId id="262" r:id="rId8"/>
    <p:sldId id="260" r:id="rId9"/>
    <p:sldId id="259" r:id="rId10"/>
    <p:sldId id="264" r:id="rId11"/>
    <p:sldId id="263" r:id="rId12"/>
    <p:sldId id="269" r:id="rId13"/>
    <p:sldId id="275" r:id="rId14"/>
    <p:sldId id="280" r:id="rId15"/>
    <p:sldId id="281" r:id="rId16"/>
    <p:sldId id="282" r:id="rId17"/>
    <p:sldId id="270" r:id="rId18"/>
    <p:sldId id="272" r:id="rId19"/>
    <p:sldId id="283" r:id="rId20"/>
    <p:sldId id="274" r:id="rId21"/>
    <p:sldId id="273" r:id="rId22"/>
    <p:sldId id="265" r:id="rId23"/>
    <p:sldId id="277" r:id="rId24"/>
    <p:sldId id="276" r:id="rId25"/>
    <p:sldId id="271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D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0689" autoAdjust="0"/>
  </p:normalViewPr>
  <p:slideViewPr>
    <p:cSldViewPr>
      <p:cViewPr>
        <p:scale>
          <a:sx n="63" d="100"/>
          <a:sy n="63" d="100"/>
        </p:scale>
        <p:origin x="-17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0;&#1072;&#1073;&#1083;&#1080;&#1094;&#1072;_&#1073;&#1091;&#1084;&#1072;&#1075;&#1072;.doc!_1485804763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90;&#1072;&#1073;&#1083;&#1080;&#1094;&#1072;_&#1073;&#1091;&#1084;&#1072;&#1075;&#1072;.doc!_1485804490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90;&#1072;&#1073;&#1083;&#1080;&#1094;&#1072;_&#1073;&#1091;&#1084;&#1072;&#1075;&#1072;.doc!_1485805004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0;&#1072;&#1073;&#1083;&#1080;&#1094;&#1072;_&#1073;&#1091;&#1084;&#1072;&#1075;&#1072;.doc!_148580528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1862884556200767"/>
          <c:y val="6.698576391155206E-2"/>
          <c:w val="0.70719299701457083"/>
          <c:h val="0.7688528454046370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28966508171216898"/>
                  <c:y val="6.161949103989444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мануфактура; 21 ученик</a:t>
                    </a:r>
                    <a:endParaRPr lang="ru-RU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макулатура; 25 учеников</a:t>
                    </a:r>
                    <a:endParaRPr lang="ru-RU"/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bg1">
                        <a:lumMod val="95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'[Диаграмма в F  таблица_бумага.doc 2]Лист1'!$A$22:$B$22</c:f>
              <c:strCache>
                <c:ptCount val="2"/>
                <c:pt idx="0">
                  <c:v>мануфактура</c:v>
                </c:pt>
                <c:pt idx="1">
                  <c:v>макулатура</c:v>
                </c:pt>
              </c:strCache>
            </c:strRef>
          </c:cat>
          <c:val>
            <c:numRef>
              <c:f>'[Диаграмма в F  таблица_бумага.doc 2]Лист1'!$A$23:$B$23</c:f>
              <c:numCache>
                <c:formatCode>General</c:formatCode>
                <c:ptCount val="2"/>
                <c:pt idx="0">
                  <c:v>21</c:v>
                </c:pt>
                <c:pt idx="1">
                  <c:v>25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867457771754839"/>
          <c:y val="0.80917948494803793"/>
          <c:w val="0.58909962082626299"/>
          <c:h val="0.1699604743083005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8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ли изготовить бумагу в домашних условиях?</a:t>
            </a:r>
          </a:p>
        </c:rich>
      </c:tx>
      <c:layout>
        <c:manualLayout>
          <c:xMode val="edge"/>
          <c:yMode val="edge"/>
          <c:x val="0.1442708526213137"/>
          <c:y val="1.572764316509635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8804128146517999"/>
          <c:y val="0.27109386835806132"/>
          <c:w val="0.40444737818729376"/>
          <c:h val="0.69123733726555669"/>
        </c:manualLayout>
      </c:layout>
      <c:pie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/>
                      <a:t>да; 24 ученика</a:t>
                    </a:r>
                    <a:endParaRPr lang="ru-RU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bg1"/>
                        </a:solidFill>
                      </a:rPr>
                      <a:t>нет; 22 ученика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'[Диаграмма в F  таблица_бумага.doc]Лист1'!$A$1:$B$1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'[Диаграмма в F  таблица_бумага.doc]Лист1'!$A$2:$B$2</c:f>
              <c:numCache>
                <c:formatCode>General</c:formatCode>
                <c:ptCount val="2"/>
                <c:pt idx="0">
                  <c:v>24</c:v>
                </c:pt>
                <c:pt idx="1">
                  <c:v>22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29727075242234"/>
          <c:y val="0.65751674999493925"/>
          <c:w val="0.23444632038520552"/>
          <c:h val="0.3061393032811772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415987623341987E-2"/>
          <c:y val="0.14786690367736932"/>
          <c:w val="0.665421275030744"/>
          <c:h val="0.667922453060771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2.7584733494020304E-2"/>
                  <c:y val="-3.540337249303622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да; 3 ученика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bg1"/>
                        </a:solidFill>
                      </a:rPr>
                      <a:t>нет; 43 ученика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'[Диаграмма в F  таблица_бумага.doc 2]Лист1'!$A$40:$B$40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'[Диаграмма в F  таблица_бумага.doc 2]Лист1'!$A$41:$B$41</c:f>
              <c:numCache>
                <c:formatCode>General</c:formatCode>
                <c:ptCount val="2"/>
                <c:pt idx="0">
                  <c:v>3</c:v>
                </c:pt>
                <c:pt idx="1">
                  <c:v>43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9289350991652281"/>
          <c:y val="0.79936368181313155"/>
          <c:w val="0.34513582143491078"/>
          <c:h val="0.1616541353383458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0405963832881916"/>
          <c:y val="5.6316926324425531E-2"/>
          <c:w val="0.82128566174639561"/>
          <c:h val="0.7674174023399112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243350355707607E-2"/>
                  <c:y val="-4.660406322374437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открытка; 5 учеников</a:t>
                    </a:r>
                    <a:endParaRPr lang="ru-RU" dirty="0"/>
                  </a:p>
                </c:rich>
              </c:tx>
            </c:dLbl>
            <c:dLbl>
              <c:idx val="1"/>
              <c:layout>
                <c:manualLayout>
                  <c:x val="-9.4785924169345226E-3"/>
                  <c:y val="0.1650433605667747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аппликация; 11учеников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9.5767100890822784E-3"/>
                  <c:y val="3.6030046747878013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блокнот; 9учеников</a:t>
                    </a:r>
                    <a:endParaRPr lang="ru-RU"/>
                  </a:p>
                </c:rich>
              </c:tx>
              <c:dLblPos val="bestFit"/>
            </c:dLbl>
            <c:dLbl>
              <c:idx val="3"/>
              <c:layout>
                <c:manualLayout>
                  <c:x val="8.1322461616653061E-2"/>
                  <c:y val="-0.10924026603881624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свой вариант; 11учеников</a:t>
                    </a:r>
                    <a:endParaRPr lang="ru-RU"/>
                  </a:p>
                </c:rich>
              </c:tx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'[Диаграмма в F  таблица_бумага.doc]Лист1'!$A$56:$D$56</c:f>
              <c:strCache>
                <c:ptCount val="4"/>
                <c:pt idx="0">
                  <c:v>открытка</c:v>
                </c:pt>
                <c:pt idx="1">
                  <c:v>аппликация</c:v>
                </c:pt>
                <c:pt idx="2">
                  <c:v>блокнот</c:v>
                </c:pt>
                <c:pt idx="3">
                  <c:v>свой вариант</c:v>
                </c:pt>
              </c:strCache>
            </c:strRef>
          </c:cat>
          <c:val>
            <c:numRef>
              <c:f>'[Диаграмма в F  таблица_бумага.doc]Лист1'!$A$57:$D$57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09321122684964"/>
          <c:y val="0.84549045832514391"/>
          <c:w val="0.84041635859106301"/>
          <c:h val="0.1545095416748566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109E2-1414-4D9A-B13F-8E533605C294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D46798B-83C7-4465-B88B-0D76FF0A1AF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4000" b="0" spc="300" dirty="0" smtClean="0">
              <a:latin typeface="Majestic X" pitchFamily="66" charset="0"/>
            </a:rPr>
            <a:t>бумага</a:t>
          </a:r>
          <a:endParaRPr lang="ru-RU" sz="4000" b="0" spc="300" dirty="0">
            <a:latin typeface="Majestic X" pitchFamily="66" charset="0"/>
          </a:endParaRPr>
        </a:p>
      </dgm:t>
    </dgm:pt>
    <dgm:pt modelId="{5B23A61F-EB0E-4FDD-B54A-1F7ED4844204}" type="parTrans" cxnId="{FBD56901-8195-4223-9247-A6CADE6C71F6}">
      <dgm:prSet/>
      <dgm:spPr/>
      <dgm:t>
        <a:bodyPr/>
        <a:lstStyle/>
        <a:p>
          <a:endParaRPr lang="ru-RU"/>
        </a:p>
      </dgm:t>
    </dgm:pt>
    <dgm:pt modelId="{417089F4-19B6-4C50-880F-599DF0DD680E}" type="sibTrans" cxnId="{FBD56901-8195-4223-9247-A6CADE6C71F6}">
      <dgm:prSet/>
      <dgm:spPr/>
      <dgm:t>
        <a:bodyPr/>
        <a:lstStyle/>
        <a:p>
          <a:endParaRPr lang="ru-RU"/>
        </a:p>
      </dgm:t>
    </dgm:pt>
    <dgm:pt modelId="{E1ED3EAC-0E1F-4743-98D5-88985FB7649F}">
      <dgm:prSet phldrT="[Текст]"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книги</a:t>
          </a:r>
          <a:endParaRPr lang="ru-RU" sz="2000" dirty="0">
            <a:solidFill>
              <a:schemeClr val="tx1"/>
            </a:solidFill>
          </a:endParaRPr>
        </a:p>
      </dgm:t>
    </dgm:pt>
    <dgm:pt modelId="{49295FAC-8213-45D2-92EF-A9B8EAFE1912}" type="parTrans" cxnId="{D186E6B8-830B-4CE7-AA9A-52725493F243}">
      <dgm:prSet/>
      <dgm:spPr/>
      <dgm:t>
        <a:bodyPr/>
        <a:lstStyle/>
        <a:p>
          <a:endParaRPr lang="ru-RU"/>
        </a:p>
      </dgm:t>
    </dgm:pt>
    <dgm:pt modelId="{64599201-BC9D-4C8A-AFAD-5A835E4AC3E4}" type="sibTrans" cxnId="{D186E6B8-830B-4CE7-AA9A-52725493F243}">
      <dgm:prSet/>
      <dgm:spPr/>
      <dgm:t>
        <a:bodyPr/>
        <a:lstStyle/>
        <a:p>
          <a:endParaRPr lang="ru-RU"/>
        </a:p>
      </dgm:t>
    </dgm:pt>
    <dgm:pt modelId="{00B2B1E6-B151-4C18-8697-628B98EB6CA2}">
      <dgm:prSet phldrT="[Текст]"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мебель</a:t>
          </a:r>
          <a:endParaRPr lang="ru-RU" sz="2000" dirty="0">
            <a:solidFill>
              <a:schemeClr val="tx1"/>
            </a:solidFill>
          </a:endParaRPr>
        </a:p>
      </dgm:t>
    </dgm:pt>
    <dgm:pt modelId="{71851F83-2E0D-46E6-BA1E-56E29221D17F}" type="parTrans" cxnId="{4A344DE0-A45F-40E4-9EB1-71C8471FDD41}">
      <dgm:prSet/>
      <dgm:spPr/>
      <dgm:t>
        <a:bodyPr/>
        <a:lstStyle/>
        <a:p>
          <a:endParaRPr lang="ru-RU"/>
        </a:p>
      </dgm:t>
    </dgm:pt>
    <dgm:pt modelId="{A82D9D6A-F033-40E9-9C7E-867D42917EFC}" type="sibTrans" cxnId="{4A344DE0-A45F-40E4-9EB1-71C8471FDD41}">
      <dgm:prSet/>
      <dgm:spPr/>
      <dgm:t>
        <a:bodyPr/>
        <a:lstStyle/>
        <a:p>
          <a:endParaRPr lang="ru-RU"/>
        </a:p>
      </dgm:t>
    </dgm:pt>
    <dgm:pt modelId="{A43E5C5B-A61E-4737-A0D1-2B5933D87F21}">
      <dgm:prSet phldrT="[Текст]"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бумажные денежные знаки</a:t>
          </a:r>
          <a:endParaRPr lang="ru-RU" sz="2000" dirty="0">
            <a:solidFill>
              <a:schemeClr val="tx1"/>
            </a:solidFill>
          </a:endParaRPr>
        </a:p>
      </dgm:t>
    </dgm:pt>
    <dgm:pt modelId="{FCA58279-774C-49AB-82A0-114D5A4BA8DC}" type="parTrans" cxnId="{B28D1317-4B50-45C8-AF83-7B48286C5A49}">
      <dgm:prSet/>
      <dgm:spPr/>
      <dgm:t>
        <a:bodyPr/>
        <a:lstStyle/>
        <a:p>
          <a:endParaRPr lang="ru-RU"/>
        </a:p>
      </dgm:t>
    </dgm:pt>
    <dgm:pt modelId="{FFBDEADC-9EFB-4B22-BEE0-133B1E110CD9}" type="sibTrans" cxnId="{B28D1317-4B50-45C8-AF83-7B48286C5A49}">
      <dgm:prSet/>
      <dgm:spPr/>
      <dgm:t>
        <a:bodyPr/>
        <a:lstStyle/>
        <a:p>
          <a:endParaRPr lang="ru-RU"/>
        </a:p>
      </dgm:t>
    </dgm:pt>
    <dgm:pt modelId="{55A12613-5126-4399-A5E6-F9C48CB450C8}">
      <dgm:prSet phldrT="[Текст]"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err="1" smtClean="0">
              <a:solidFill>
                <a:schemeClr val="tx1"/>
              </a:solidFill>
            </a:rPr>
            <a:t>Одноразо-вая</a:t>
          </a:r>
          <a:r>
            <a:rPr lang="ru-RU" sz="2000" dirty="0" smtClean="0">
              <a:solidFill>
                <a:schemeClr val="tx1"/>
              </a:solidFill>
            </a:rPr>
            <a:t> посуда </a:t>
          </a:r>
          <a:endParaRPr lang="ru-RU" sz="2000" dirty="0">
            <a:solidFill>
              <a:schemeClr val="tx1"/>
            </a:solidFill>
          </a:endParaRPr>
        </a:p>
      </dgm:t>
    </dgm:pt>
    <dgm:pt modelId="{119F8DFD-11D2-4995-B9BA-F31711890A24}" type="parTrans" cxnId="{51AC50EC-E240-4F74-B875-F8C8711E3F5B}">
      <dgm:prSet/>
      <dgm:spPr/>
      <dgm:t>
        <a:bodyPr/>
        <a:lstStyle/>
        <a:p>
          <a:endParaRPr lang="ru-RU"/>
        </a:p>
      </dgm:t>
    </dgm:pt>
    <dgm:pt modelId="{A219B5E3-8EEB-4ADE-8CD5-D9F40F5F0B26}" type="sibTrans" cxnId="{51AC50EC-E240-4F74-B875-F8C8711E3F5B}">
      <dgm:prSet/>
      <dgm:spPr/>
      <dgm:t>
        <a:bodyPr/>
        <a:lstStyle/>
        <a:p>
          <a:endParaRPr lang="ru-RU"/>
        </a:p>
      </dgm:t>
    </dgm:pt>
    <dgm:pt modelId="{2CC68753-06B0-4D12-A749-5D1CCE28F9EE}">
      <dgm:prSet phldrT="[Текст]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бумажные скатерти, полотенца, салфетки</a:t>
          </a:r>
          <a:endParaRPr lang="ru-RU" dirty="0">
            <a:solidFill>
              <a:schemeClr val="tx1"/>
            </a:solidFill>
          </a:endParaRPr>
        </a:p>
      </dgm:t>
    </dgm:pt>
    <dgm:pt modelId="{71372522-334E-49AE-9654-CF4A1C5F8D4D}" type="parTrans" cxnId="{99DA1999-432E-42AD-9B00-97A0754F602E}">
      <dgm:prSet/>
      <dgm:spPr/>
      <dgm:t>
        <a:bodyPr/>
        <a:lstStyle/>
        <a:p>
          <a:endParaRPr lang="ru-RU"/>
        </a:p>
      </dgm:t>
    </dgm:pt>
    <dgm:pt modelId="{1C31203E-5F77-4898-BB45-D504353A8A3D}" type="sibTrans" cxnId="{99DA1999-432E-42AD-9B00-97A0754F602E}">
      <dgm:prSet/>
      <dgm:spPr/>
      <dgm:t>
        <a:bodyPr/>
        <a:lstStyle/>
        <a:p>
          <a:endParaRPr lang="ru-RU"/>
        </a:p>
      </dgm:t>
    </dgm:pt>
    <dgm:pt modelId="{EC91C95B-1CF7-49CD-818F-802F299623BE}">
      <dgm:prSet phldrT="[Текст]" phldr="1"/>
      <dgm:spPr/>
      <dgm:t>
        <a:bodyPr/>
        <a:lstStyle/>
        <a:p>
          <a:endParaRPr lang="ru-RU" dirty="0"/>
        </a:p>
      </dgm:t>
    </dgm:pt>
    <dgm:pt modelId="{601D7E09-5FAB-4979-9817-B2434A44DDE1}" type="parTrans" cxnId="{4F1F097B-79A2-4BA6-A6A7-0DE1D9061886}">
      <dgm:prSet/>
      <dgm:spPr/>
      <dgm:t>
        <a:bodyPr/>
        <a:lstStyle/>
        <a:p>
          <a:endParaRPr lang="ru-RU"/>
        </a:p>
      </dgm:t>
    </dgm:pt>
    <dgm:pt modelId="{7C2B2322-98C2-4638-8C4B-E152E9943F29}" type="sibTrans" cxnId="{4F1F097B-79A2-4BA6-A6A7-0DE1D9061886}">
      <dgm:prSet/>
      <dgm:spPr/>
      <dgm:t>
        <a:bodyPr/>
        <a:lstStyle/>
        <a:p>
          <a:endParaRPr lang="ru-RU"/>
        </a:p>
      </dgm:t>
    </dgm:pt>
    <dgm:pt modelId="{3BFD3DE3-DE57-4777-97BB-BEB60001313F}">
      <dgm:prSet custT="1"/>
      <dgm:spPr>
        <a:ln>
          <a:solidFill>
            <a:srgbClr val="FF0000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тетради </a:t>
          </a:r>
          <a:endParaRPr lang="ru-RU" sz="2000" dirty="0">
            <a:solidFill>
              <a:schemeClr val="tx1"/>
            </a:solidFill>
          </a:endParaRPr>
        </a:p>
      </dgm:t>
    </dgm:pt>
    <dgm:pt modelId="{86040D66-B5C5-4401-B0BD-FF1384E076B3}" type="parTrans" cxnId="{6CB8FF9B-7082-43BF-A612-011200D7674A}">
      <dgm:prSet/>
      <dgm:spPr/>
      <dgm:t>
        <a:bodyPr/>
        <a:lstStyle/>
        <a:p>
          <a:endParaRPr lang="ru-RU"/>
        </a:p>
      </dgm:t>
    </dgm:pt>
    <dgm:pt modelId="{64FC2E0F-614E-4D2A-BEB5-877FB4BFE53B}" type="sibTrans" cxnId="{6CB8FF9B-7082-43BF-A612-011200D7674A}">
      <dgm:prSet/>
      <dgm:spPr/>
      <dgm:t>
        <a:bodyPr/>
        <a:lstStyle/>
        <a:p>
          <a:endParaRPr lang="ru-RU"/>
        </a:p>
      </dgm:t>
    </dgm:pt>
    <dgm:pt modelId="{632F3045-277E-4624-8D15-D1FB5B86843C}" type="pres">
      <dgm:prSet presAssocID="{8E9109E2-1414-4D9A-B13F-8E533605C2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49CE90-008B-47E6-A085-96051B21F7A8}" type="pres">
      <dgm:prSet presAssocID="{1D46798B-83C7-4465-B88B-0D76FF0A1AFE}" presName="Parent" presStyleLbl="node0" presStyleIdx="0" presStyleCnt="1" custScaleX="120849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D959B17E-8D4B-42D8-862A-E4881059DE71}" type="pres">
      <dgm:prSet presAssocID="{E1ED3EAC-0E1F-4743-98D5-88985FB7649F}" presName="Accent1" presStyleCnt="0"/>
      <dgm:spPr/>
    </dgm:pt>
    <dgm:pt modelId="{46107B2B-5755-4AD1-B1E1-1FC8E816143C}" type="pres">
      <dgm:prSet presAssocID="{E1ED3EAC-0E1F-4743-98D5-88985FB7649F}" presName="Accent" presStyleLbl="bgShp" presStyleIdx="0" presStyleCnt="6"/>
      <dgm:spPr/>
    </dgm:pt>
    <dgm:pt modelId="{EDA9208E-70A4-4D0F-B3F7-762E18BF7367}" type="pres">
      <dgm:prSet presAssocID="{E1ED3EAC-0E1F-4743-98D5-88985FB7649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8E164-05E9-4286-986B-BD05D53DF725}" type="pres">
      <dgm:prSet presAssocID="{3BFD3DE3-DE57-4777-97BB-BEB60001313F}" presName="Accent2" presStyleCnt="0"/>
      <dgm:spPr/>
    </dgm:pt>
    <dgm:pt modelId="{9DC72FCF-0677-42B9-8593-FB29C7239CD9}" type="pres">
      <dgm:prSet presAssocID="{3BFD3DE3-DE57-4777-97BB-BEB60001313F}" presName="Accent" presStyleLbl="bgShp" presStyleIdx="1" presStyleCnt="6"/>
      <dgm:spPr/>
    </dgm:pt>
    <dgm:pt modelId="{12C26492-0C5C-418D-802C-0C075519424C}" type="pres">
      <dgm:prSet presAssocID="{3BFD3DE3-DE57-4777-97BB-BEB60001313F}" presName="Child2" presStyleLbl="node1" presStyleIdx="1" presStyleCnt="6" custLinFactNeighborX="47014" custLinFactNeighborY="-64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FF700-41EB-4CDD-B34A-6F87078F692E}" type="pres">
      <dgm:prSet presAssocID="{00B2B1E6-B151-4C18-8697-628B98EB6CA2}" presName="Accent3" presStyleCnt="0"/>
      <dgm:spPr/>
    </dgm:pt>
    <dgm:pt modelId="{679EFFBB-A025-4550-9D73-B2FEF01D1AD3}" type="pres">
      <dgm:prSet presAssocID="{00B2B1E6-B151-4C18-8697-628B98EB6CA2}" presName="Accent" presStyleLbl="bgShp" presStyleIdx="2" presStyleCnt="6"/>
      <dgm:spPr/>
    </dgm:pt>
    <dgm:pt modelId="{C311EF93-542A-4C1B-923F-7C5FFF012437}" type="pres">
      <dgm:prSet presAssocID="{00B2B1E6-B151-4C18-8697-628B98EB6CA2}" presName="Child3" presStyleLbl="node1" presStyleIdx="2" presStyleCnt="6" custLinFactNeighborX="47014" custLinFactNeighborY="5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AC484-EC06-48E3-821D-05EB602823B3}" type="pres">
      <dgm:prSet presAssocID="{A43E5C5B-A61E-4737-A0D1-2B5933D87F21}" presName="Accent4" presStyleCnt="0"/>
      <dgm:spPr/>
    </dgm:pt>
    <dgm:pt modelId="{54090EEC-F589-47FF-A131-AEAFA7CF3B23}" type="pres">
      <dgm:prSet presAssocID="{A43E5C5B-A61E-4737-A0D1-2B5933D87F21}" presName="Accent" presStyleLbl="bgShp" presStyleIdx="3" presStyleCnt="6"/>
      <dgm:spPr/>
    </dgm:pt>
    <dgm:pt modelId="{BDD1D84D-FCE8-48B8-998B-1812F7AB18E9}" type="pres">
      <dgm:prSet presAssocID="{A43E5C5B-A61E-4737-A0D1-2B5933D87F21}" presName="Child4" presStyleLbl="node1" presStyleIdx="3" presStyleCnt="6" custLinFactNeighborX="-153" custLinFactNeighborY="8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975DE-BF3F-4BC9-9A81-FC040C48A17D}" type="pres">
      <dgm:prSet presAssocID="{55A12613-5126-4399-A5E6-F9C48CB450C8}" presName="Accent5" presStyleCnt="0"/>
      <dgm:spPr/>
    </dgm:pt>
    <dgm:pt modelId="{F9396604-FD61-447B-8168-C186D8F831EF}" type="pres">
      <dgm:prSet presAssocID="{55A12613-5126-4399-A5E6-F9C48CB450C8}" presName="Accent" presStyleLbl="bgShp" presStyleIdx="4" presStyleCnt="6"/>
      <dgm:spPr/>
    </dgm:pt>
    <dgm:pt modelId="{2B128B1F-C9FA-49B7-A605-C39AFB0F05F4}" type="pres">
      <dgm:prSet presAssocID="{55A12613-5126-4399-A5E6-F9C48CB450C8}" presName="Child5" presStyleLbl="node1" presStyleIdx="4" presStyleCnt="6" custScaleX="101363" custLinFactNeighborX="-42245" custLinFactNeighborY="5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10BC9-B689-49A8-BC1F-8692B5DB178D}" type="pres">
      <dgm:prSet presAssocID="{2CC68753-06B0-4D12-A749-5D1CCE28F9EE}" presName="Accent6" presStyleCnt="0"/>
      <dgm:spPr/>
    </dgm:pt>
    <dgm:pt modelId="{42EB0CEF-7169-46FB-A906-27C5F14A8649}" type="pres">
      <dgm:prSet presAssocID="{2CC68753-06B0-4D12-A749-5D1CCE28F9EE}" presName="Accent" presStyleLbl="bgShp" presStyleIdx="5" presStyleCnt="6"/>
      <dgm:spPr/>
    </dgm:pt>
    <dgm:pt modelId="{1C21B58A-DD62-47D1-953F-3DBCCE7E06AE}" type="pres">
      <dgm:prSet presAssocID="{2CC68753-06B0-4D12-A749-5D1CCE28F9EE}" presName="Child6" presStyleLbl="node1" presStyleIdx="5" presStyleCnt="6" custLinFactNeighborX="-54831" custLinFactNeighborY="-15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D56901-8195-4223-9247-A6CADE6C71F6}" srcId="{8E9109E2-1414-4D9A-B13F-8E533605C294}" destId="{1D46798B-83C7-4465-B88B-0D76FF0A1AFE}" srcOrd="0" destOrd="0" parTransId="{5B23A61F-EB0E-4FDD-B54A-1F7ED4844204}" sibTransId="{417089F4-19B6-4C50-880F-599DF0DD680E}"/>
    <dgm:cxn modelId="{C5912EE0-D58D-4605-9765-6630F667ED47}" type="presOf" srcId="{3BFD3DE3-DE57-4777-97BB-BEB60001313F}" destId="{12C26492-0C5C-418D-802C-0C075519424C}" srcOrd="0" destOrd="0" presId="urn:microsoft.com/office/officeart/2011/layout/HexagonRadial"/>
    <dgm:cxn modelId="{9BF56636-70A6-45C5-B48C-179459FA0664}" type="presOf" srcId="{55A12613-5126-4399-A5E6-F9C48CB450C8}" destId="{2B128B1F-C9FA-49B7-A605-C39AFB0F05F4}" srcOrd="0" destOrd="0" presId="urn:microsoft.com/office/officeart/2011/layout/HexagonRadial"/>
    <dgm:cxn modelId="{99DA1999-432E-42AD-9B00-97A0754F602E}" srcId="{1D46798B-83C7-4465-B88B-0D76FF0A1AFE}" destId="{2CC68753-06B0-4D12-A749-5D1CCE28F9EE}" srcOrd="5" destOrd="0" parTransId="{71372522-334E-49AE-9654-CF4A1C5F8D4D}" sibTransId="{1C31203E-5F77-4898-BB45-D504353A8A3D}"/>
    <dgm:cxn modelId="{7B976657-E5E3-4A8F-82CE-D6B814E5933D}" type="presOf" srcId="{A43E5C5B-A61E-4737-A0D1-2B5933D87F21}" destId="{BDD1D84D-FCE8-48B8-998B-1812F7AB18E9}" srcOrd="0" destOrd="0" presId="urn:microsoft.com/office/officeart/2011/layout/HexagonRadial"/>
    <dgm:cxn modelId="{ABE3497F-A921-4194-9109-B566CBA2B75B}" type="presOf" srcId="{2CC68753-06B0-4D12-A749-5D1CCE28F9EE}" destId="{1C21B58A-DD62-47D1-953F-3DBCCE7E06AE}" srcOrd="0" destOrd="0" presId="urn:microsoft.com/office/officeart/2011/layout/HexagonRadial"/>
    <dgm:cxn modelId="{AF6070E4-CBDB-4D32-AEE5-C11E6DE3B8CD}" type="presOf" srcId="{8E9109E2-1414-4D9A-B13F-8E533605C294}" destId="{632F3045-277E-4624-8D15-D1FB5B86843C}" srcOrd="0" destOrd="0" presId="urn:microsoft.com/office/officeart/2011/layout/HexagonRadial"/>
    <dgm:cxn modelId="{51AC50EC-E240-4F74-B875-F8C8711E3F5B}" srcId="{1D46798B-83C7-4465-B88B-0D76FF0A1AFE}" destId="{55A12613-5126-4399-A5E6-F9C48CB450C8}" srcOrd="4" destOrd="0" parTransId="{119F8DFD-11D2-4995-B9BA-F31711890A24}" sibTransId="{A219B5E3-8EEB-4ADE-8CD5-D9F40F5F0B26}"/>
    <dgm:cxn modelId="{B28D1317-4B50-45C8-AF83-7B48286C5A49}" srcId="{1D46798B-83C7-4465-B88B-0D76FF0A1AFE}" destId="{A43E5C5B-A61E-4737-A0D1-2B5933D87F21}" srcOrd="3" destOrd="0" parTransId="{FCA58279-774C-49AB-82A0-114D5A4BA8DC}" sibTransId="{FFBDEADC-9EFB-4B22-BEE0-133B1E110CD9}"/>
    <dgm:cxn modelId="{4F1F097B-79A2-4BA6-A6A7-0DE1D9061886}" srcId="{1D46798B-83C7-4465-B88B-0D76FF0A1AFE}" destId="{EC91C95B-1CF7-49CD-818F-802F299623BE}" srcOrd="6" destOrd="0" parTransId="{601D7E09-5FAB-4979-9817-B2434A44DDE1}" sibTransId="{7C2B2322-98C2-4638-8C4B-E152E9943F29}"/>
    <dgm:cxn modelId="{9177CC2C-E5C1-47E1-B632-A72DE4DE4349}" type="presOf" srcId="{1D46798B-83C7-4465-B88B-0D76FF0A1AFE}" destId="{4549CE90-008B-47E6-A085-96051B21F7A8}" srcOrd="0" destOrd="0" presId="urn:microsoft.com/office/officeart/2011/layout/HexagonRadial"/>
    <dgm:cxn modelId="{92567F01-6DA9-4781-81DA-891A9FD0F95F}" type="presOf" srcId="{00B2B1E6-B151-4C18-8697-628B98EB6CA2}" destId="{C311EF93-542A-4C1B-923F-7C5FFF012437}" srcOrd="0" destOrd="0" presId="urn:microsoft.com/office/officeart/2011/layout/HexagonRadial"/>
    <dgm:cxn modelId="{6CB8FF9B-7082-43BF-A612-011200D7674A}" srcId="{1D46798B-83C7-4465-B88B-0D76FF0A1AFE}" destId="{3BFD3DE3-DE57-4777-97BB-BEB60001313F}" srcOrd="1" destOrd="0" parTransId="{86040D66-B5C5-4401-B0BD-FF1384E076B3}" sibTransId="{64FC2E0F-614E-4D2A-BEB5-877FB4BFE53B}"/>
    <dgm:cxn modelId="{4A344DE0-A45F-40E4-9EB1-71C8471FDD41}" srcId="{1D46798B-83C7-4465-B88B-0D76FF0A1AFE}" destId="{00B2B1E6-B151-4C18-8697-628B98EB6CA2}" srcOrd="2" destOrd="0" parTransId="{71851F83-2E0D-46E6-BA1E-56E29221D17F}" sibTransId="{A82D9D6A-F033-40E9-9C7E-867D42917EFC}"/>
    <dgm:cxn modelId="{6756BC06-579D-486D-9F97-7485DE8E903A}" type="presOf" srcId="{E1ED3EAC-0E1F-4743-98D5-88985FB7649F}" destId="{EDA9208E-70A4-4D0F-B3F7-762E18BF7367}" srcOrd="0" destOrd="0" presId="urn:microsoft.com/office/officeart/2011/layout/HexagonRadial"/>
    <dgm:cxn modelId="{D186E6B8-830B-4CE7-AA9A-52725493F243}" srcId="{1D46798B-83C7-4465-B88B-0D76FF0A1AFE}" destId="{E1ED3EAC-0E1F-4743-98D5-88985FB7649F}" srcOrd="0" destOrd="0" parTransId="{49295FAC-8213-45D2-92EF-A9B8EAFE1912}" sibTransId="{64599201-BC9D-4C8A-AFAD-5A835E4AC3E4}"/>
    <dgm:cxn modelId="{5F11BE0D-F232-4D08-A7E4-389649B81B4C}" type="presParOf" srcId="{632F3045-277E-4624-8D15-D1FB5B86843C}" destId="{4549CE90-008B-47E6-A085-96051B21F7A8}" srcOrd="0" destOrd="0" presId="urn:microsoft.com/office/officeart/2011/layout/HexagonRadial"/>
    <dgm:cxn modelId="{DC53A93A-5FAB-4B82-A2E3-F0B4C7E7119C}" type="presParOf" srcId="{632F3045-277E-4624-8D15-D1FB5B86843C}" destId="{D959B17E-8D4B-42D8-862A-E4881059DE71}" srcOrd="1" destOrd="0" presId="urn:microsoft.com/office/officeart/2011/layout/HexagonRadial"/>
    <dgm:cxn modelId="{29BAA178-FD1D-4FF0-BDB7-51F456E89617}" type="presParOf" srcId="{D959B17E-8D4B-42D8-862A-E4881059DE71}" destId="{46107B2B-5755-4AD1-B1E1-1FC8E816143C}" srcOrd="0" destOrd="0" presId="urn:microsoft.com/office/officeart/2011/layout/HexagonRadial"/>
    <dgm:cxn modelId="{0229B534-A0AC-4EFD-983F-A14539D110E4}" type="presParOf" srcId="{632F3045-277E-4624-8D15-D1FB5B86843C}" destId="{EDA9208E-70A4-4D0F-B3F7-762E18BF7367}" srcOrd="2" destOrd="0" presId="urn:microsoft.com/office/officeart/2011/layout/HexagonRadial"/>
    <dgm:cxn modelId="{8CC49116-52E9-4862-95AD-F19CD1EEACEE}" type="presParOf" srcId="{632F3045-277E-4624-8D15-D1FB5B86843C}" destId="{6968E164-05E9-4286-986B-BD05D53DF725}" srcOrd="3" destOrd="0" presId="urn:microsoft.com/office/officeart/2011/layout/HexagonRadial"/>
    <dgm:cxn modelId="{84B57B91-0FAA-4DC0-BCDE-39FC983D285E}" type="presParOf" srcId="{6968E164-05E9-4286-986B-BD05D53DF725}" destId="{9DC72FCF-0677-42B9-8593-FB29C7239CD9}" srcOrd="0" destOrd="0" presId="urn:microsoft.com/office/officeart/2011/layout/HexagonRadial"/>
    <dgm:cxn modelId="{9A556AD6-4D90-4E90-BA28-C34D328D5A09}" type="presParOf" srcId="{632F3045-277E-4624-8D15-D1FB5B86843C}" destId="{12C26492-0C5C-418D-802C-0C075519424C}" srcOrd="4" destOrd="0" presId="urn:microsoft.com/office/officeart/2011/layout/HexagonRadial"/>
    <dgm:cxn modelId="{FAFABCD0-082D-40C9-B4E9-516ACD03869C}" type="presParOf" srcId="{632F3045-277E-4624-8D15-D1FB5B86843C}" destId="{BE1FF700-41EB-4CDD-B34A-6F87078F692E}" srcOrd="5" destOrd="0" presId="urn:microsoft.com/office/officeart/2011/layout/HexagonRadial"/>
    <dgm:cxn modelId="{677FF7F0-B7EF-4211-876A-3C3B4486109A}" type="presParOf" srcId="{BE1FF700-41EB-4CDD-B34A-6F87078F692E}" destId="{679EFFBB-A025-4550-9D73-B2FEF01D1AD3}" srcOrd="0" destOrd="0" presId="urn:microsoft.com/office/officeart/2011/layout/HexagonRadial"/>
    <dgm:cxn modelId="{2DCDC9F1-EFD8-4AF6-9D87-5301263AF61C}" type="presParOf" srcId="{632F3045-277E-4624-8D15-D1FB5B86843C}" destId="{C311EF93-542A-4C1B-923F-7C5FFF012437}" srcOrd="6" destOrd="0" presId="urn:microsoft.com/office/officeart/2011/layout/HexagonRadial"/>
    <dgm:cxn modelId="{7A433B0F-4FDA-46BF-99FB-051197C0C581}" type="presParOf" srcId="{632F3045-277E-4624-8D15-D1FB5B86843C}" destId="{1CDAC484-EC06-48E3-821D-05EB602823B3}" srcOrd="7" destOrd="0" presId="urn:microsoft.com/office/officeart/2011/layout/HexagonRadial"/>
    <dgm:cxn modelId="{409B6BCA-7CE7-4362-AF79-2D4B72965928}" type="presParOf" srcId="{1CDAC484-EC06-48E3-821D-05EB602823B3}" destId="{54090EEC-F589-47FF-A131-AEAFA7CF3B23}" srcOrd="0" destOrd="0" presId="urn:microsoft.com/office/officeart/2011/layout/HexagonRadial"/>
    <dgm:cxn modelId="{8FC63AA4-F5CD-4598-85E6-F1EC647F354D}" type="presParOf" srcId="{632F3045-277E-4624-8D15-D1FB5B86843C}" destId="{BDD1D84D-FCE8-48B8-998B-1812F7AB18E9}" srcOrd="8" destOrd="0" presId="urn:microsoft.com/office/officeart/2011/layout/HexagonRadial"/>
    <dgm:cxn modelId="{9ACF8C31-FB2E-4093-BB03-D8FEB793C753}" type="presParOf" srcId="{632F3045-277E-4624-8D15-D1FB5B86843C}" destId="{80D975DE-BF3F-4BC9-9A81-FC040C48A17D}" srcOrd="9" destOrd="0" presId="urn:microsoft.com/office/officeart/2011/layout/HexagonRadial"/>
    <dgm:cxn modelId="{AEDBF765-50D5-4B4E-A57E-E574E7C6A595}" type="presParOf" srcId="{80D975DE-BF3F-4BC9-9A81-FC040C48A17D}" destId="{F9396604-FD61-447B-8168-C186D8F831EF}" srcOrd="0" destOrd="0" presId="urn:microsoft.com/office/officeart/2011/layout/HexagonRadial"/>
    <dgm:cxn modelId="{CC4E258E-F7F4-4979-94A2-F1B188DC3C36}" type="presParOf" srcId="{632F3045-277E-4624-8D15-D1FB5B86843C}" destId="{2B128B1F-C9FA-49B7-A605-C39AFB0F05F4}" srcOrd="10" destOrd="0" presId="urn:microsoft.com/office/officeart/2011/layout/HexagonRadial"/>
    <dgm:cxn modelId="{CAB78265-D935-4E3A-A1FD-4E2D4B0D1B6F}" type="presParOf" srcId="{632F3045-277E-4624-8D15-D1FB5B86843C}" destId="{1FD10BC9-B689-49A8-BC1F-8692B5DB178D}" srcOrd="11" destOrd="0" presId="urn:microsoft.com/office/officeart/2011/layout/HexagonRadial"/>
    <dgm:cxn modelId="{98252964-B6C6-48B1-A5F3-5A7259817390}" type="presParOf" srcId="{1FD10BC9-B689-49A8-BC1F-8692B5DB178D}" destId="{42EB0CEF-7169-46FB-A906-27C5F14A8649}" srcOrd="0" destOrd="0" presId="urn:microsoft.com/office/officeart/2011/layout/HexagonRadial"/>
    <dgm:cxn modelId="{B73038D5-2C41-4A3F-BEEA-F79304ECAC1C}" type="presParOf" srcId="{632F3045-277E-4624-8D15-D1FB5B86843C}" destId="{1C21B58A-DD62-47D1-953F-3DBCCE7E06A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46366-87E0-43D4-9977-25232E3A50E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D0E265-2CEC-4DD4-9121-B25B7AF9ED6E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Ручная бумага</a:t>
          </a:r>
          <a:endParaRPr lang="ru-RU" dirty="0">
            <a:solidFill>
              <a:srgbClr val="002060"/>
            </a:solidFill>
          </a:endParaRPr>
        </a:p>
      </dgm:t>
    </dgm:pt>
    <dgm:pt modelId="{044CECF1-8AE5-4861-9B25-8106AAF26C85}" type="parTrans" cxnId="{86947482-7002-448C-A092-23AC34489C6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CEFFDF4-061F-4640-BD89-C7359205EBCD}" type="sibTrans" cxnId="{86947482-7002-448C-A092-23AC34489C6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FD40255-B44B-468B-A9B2-D1D39A33232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блокноты</a:t>
          </a:r>
          <a:endParaRPr lang="ru-RU" sz="1200" dirty="0">
            <a:solidFill>
              <a:srgbClr val="002060"/>
            </a:solidFill>
          </a:endParaRPr>
        </a:p>
      </dgm:t>
    </dgm:pt>
    <dgm:pt modelId="{C41EA470-79CC-48DD-9EB8-F7069037E3DC}" type="parTrans" cxnId="{2FABFFBC-25FE-46F9-A069-61677D20705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76EECDF-DF11-4E77-81F7-4103ED0A6F76}" type="sibTrans" cxnId="{2FABFFBC-25FE-46F9-A069-61677D20705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E916E47-6474-4068-B253-CEC482C75A1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обложки</a:t>
          </a:r>
          <a:endParaRPr lang="ru-RU" sz="1200" dirty="0">
            <a:solidFill>
              <a:srgbClr val="002060"/>
            </a:solidFill>
          </a:endParaRPr>
        </a:p>
      </dgm:t>
    </dgm:pt>
    <dgm:pt modelId="{4E98DFB5-7441-4C77-8A85-5C6E8A7B6F71}" type="parTrans" cxnId="{0285856B-CF5D-426F-A8E8-8BA40EAE649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734DB4C-AF07-4485-9211-746F455A144A}" type="sibTrans" cxnId="{0285856B-CF5D-426F-A8E8-8BA40EAE649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76BF73E-DBD5-4B7B-9AFA-87272031826B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папье-маше</a:t>
          </a:r>
          <a:endParaRPr lang="ru-RU" sz="1200" dirty="0">
            <a:solidFill>
              <a:srgbClr val="002060"/>
            </a:solidFill>
          </a:endParaRPr>
        </a:p>
      </dgm:t>
    </dgm:pt>
    <dgm:pt modelId="{59E1D1F9-DD4E-4AC0-99E6-1FE5A8EDFFED}" type="parTrans" cxnId="{2A7B20AB-D980-4805-B3D5-FA546AF853B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4740967-7796-4CD2-8434-553A3D823D66}" type="sibTrans" cxnId="{2A7B20AB-D980-4805-B3D5-FA546AF853BC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CBD3F35-F9B6-4DFF-8039-C1455CA22C6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паспарту</a:t>
          </a:r>
          <a:endParaRPr lang="ru-RU" sz="1200" dirty="0">
            <a:solidFill>
              <a:srgbClr val="002060"/>
            </a:solidFill>
          </a:endParaRPr>
        </a:p>
      </dgm:t>
    </dgm:pt>
    <dgm:pt modelId="{4819BA85-A50E-45A2-88C1-E2259E0BBDDD}" type="parTrans" cxnId="{943FE8F0-F5C0-4693-96F5-9AEF61C7F7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F349C8D-6E11-4892-A3F5-9AC48DD24824}" type="sibTrans" cxnId="{943FE8F0-F5C0-4693-96F5-9AEF61C7F7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56B8DEA-BEB2-49AC-8D0A-EDF6DADD179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открытки</a:t>
          </a:r>
          <a:endParaRPr lang="ru-RU" sz="1200" dirty="0">
            <a:solidFill>
              <a:srgbClr val="002060"/>
            </a:solidFill>
          </a:endParaRPr>
        </a:p>
      </dgm:t>
    </dgm:pt>
    <dgm:pt modelId="{68B61999-5E59-488C-8912-5654168DC655}" type="parTrans" cxnId="{A3AE6975-238C-4DA9-84F8-5C7FC0EFFD6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966B235-E082-41D6-9B61-7AE53753F3F6}" type="sibTrans" cxnId="{A3AE6975-238C-4DA9-84F8-5C7FC0EFFD6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C6301AE-E791-46F9-9660-DE4289ACDBEF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упаковочная бумага</a:t>
          </a:r>
          <a:endParaRPr lang="ru-RU" sz="1200" dirty="0">
            <a:solidFill>
              <a:srgbClr val="002060"/>
            </a:solidFill>
          </a:endParaRPr>
        </a:p>
      </dgm:t>
    </dgm:pt>
    <dgm:pt modelId="{4AD2F557-D284-462E-98EF-BC9222E411A5}" type="parTrans" cxnId="{25180D68-C669-4E3C-BB9A-A82D7442EBA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DACCB6B-FF6A-4A0F-9F3F-94D03B3B0566}" type="sibTrans" cxnId="{25180D68-C669-4E3C-BB9A-A82D7442EBA3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16BDC47-785A-4491-96A8-2A20D0CA4E2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чехлы</a:t>
          </a:r>
          <a:r>
            <a:rPr lang="ru-RU" sz="2800" dirty="0" smtClean="0">
              <a:solidFill>
                <a:srgbClr val="002060"/>
              </a:solidFill>
            </a:rPr>
            <a:t>  </a:t>
          </a:r>
          <a:endParaRPr lang="ru-RU" sz="9600" dirty="0">
            <a:solidFill>
              <a:srgbClr val="002060"/>
            </a:solidFill>
          </a:endParaRPr>
        </a:p>
      </dgm:t>
    </dgm:pt>
    <dgm:pt modelId="{41AD767D-D34A-431A-B577-DC5A81C8E945}" type="parTrans" cxnId="{46C71DFB-8ACD-4778-B739-B62B5B5F226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E7E884B-C0D3-4DB9-8C43-12E26119861A}" type="sibTrans" cxnId="{46C71DFB-8ACD-4778-B739-B62B5B5F226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EBD8587-FB12-4BE6-B98B-8A2A83DE5B6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шары</a:t>
          </a:r>
          <a:endParaRPr lang="ru-RU" sz="1200" dirty="0">
            <a:solidFill>
              <a:srgbClr val="002060"/>
            </a:solidFill>
          </a:endParaRPr>
        </a:p>
      </dgm:t>
    </dgm:pt>
    <dgm:pt modelId="{C6E83333-8CB3-44D5-9146-EF00C8DB9E26}" type="parTrans" cxnId="{0DE63961-9A72-4E41-BA8E-AF0275CFF37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4049645-ABC3-4076-8A09-1AACF89654B5}" type="sibTrans" cxnId="{0DE63961-9A72-4E41-BA8E-AF0275CFF37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E2D9AD0-E054-488E-9C58-F7B943C4303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коробки</a:t>
          </a:r>
          <a:endParaRPr lang="ru-RU" sz="1200" dirty="0">
            <a:solidFill>
              <a:srgbClr val="002060"/>
            </a:solidFill>
          </a:endParaRPr>
        </a:p>
      </dgm:t>
    </dgm:pt>
    <dgm:pt modelId="{88DC5E93-80FE-4668-9E15-75A82329C129}" type="parTrans" cxnId="{2451844A-C429-42C9-AC33-0C92ADA1602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67260E7-F2BB-4A53-8EB4-62BAAF483906}" type="sibTrans" cxnId="{2451844A-C429-42C9-AC33-0C92ADA1602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081FDCF-F8CB-4AC5-96E3-64B69DF5E05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коврики под посуду</a:t>
          </a:r>
          <a:endParaRPr lang="ru-RU" sz="1200" dirty="0">
            <a:solidFill>
              <a:srgbClr val="002060"/>
            </a:solidFill>
          </a:endParaRPr>
        </a:p>
      </dgm:t>
    </dgm:pt>
    <dgm:pt modelId="{985B37D3-79A8-448E-BC8E-6B0A3D5DE923}" type="parTrans" cxnId="{54841500-7DF4-4295-A206-8BE0992E50A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16D0766-E318-434F-84B5-0222F26EC388}" type="sibTrans" cxnId="{54841500-7DF4-4295-A206-8BE0992E50A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68D7FE0-5580-40BA-BD1E-6FD13E02D31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альбомы</a:t>
          </a:r>
          <a:endParaRPr lang="ru-RU" sz="1200" dirty="0">
            <a:solidFill>
              <a:srgbClr val="002060"/>
            </a:solidFill>
          </a:endParaRPr>
        </a:p>
      </dgm:t>
    </dgm:pt>
    <dgm:pt modelId="{C28F41A7-042A-4BCF-9529-6DB85A168BB4}" type="parTrans" cxnId="{6013C4FB-981C-4A45-8917-8D4F4920890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B29EA49-E8D6-46A6-8A21-C40CB80AACA4}" type="sibTrans" cxnId="{6013C4FB-981C-4A45-8917-8D4F4920890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DF9D742-663B-441E-AB9D-174EA35A147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декоративные скатерти</a:t>
          </a:r>
          <a:endParaRPr lang="ru-RU" sz="1200" dirty="0">
            <a:solidFill>
              <a:srgbClr val="002060"/>
            </a:solidFill>
          </a:endParaRPr>
        </a:p>
      </dgm:t>
    </dgm:pt>
    <dgm:pt modelId="{E3476E36-D7B6-4A42-BC21-088C5FC84176}" type="parTrans" cxnId="{11F6D9BA-A0C6-4F65-A130-DEF48A090B2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48C0C2B-6A75-49B0-B443-B2F22C800EF2}" type="sibTrans" cxnId="{11F6D9BA-A0C6-4F65-A130-DEF48A090B2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B34CDEC-97CB-4596-B67F-CB9CD97C1B5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визитные карточки</a:t>
          </a:r>
          <a:endParaRPr lang="ru-RU" sz="1200" dirty="0">
            <a:solidFill>
              <a:srgbClr val="002060"/>
            </a:solidFill>
          </a:endParaRPr>
        </a:p>
      </dgm:t>
    </dgm:pt>
    <dgm:pt modelId="{DF02328D-074F-4B2D-9EC7-A67BA9E21B3A}" type="parTrans" cxnId="{86C038E8-A1E0-4B25-A36D-4E606411BE7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0AFA24B-8DD8-418E-B202-345AC96AFFDC}" type="sibTrans" cxnId="{86C038E8-A1E0-4B25-A36D-4E606411BE7B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D23A276-6F96-4BEB-9488-75A0648EA03B}" type="pres">
      <dgm:prSet presAssocID="{CBC46366-87E0-43D4-9977-25232E3A50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6D342-B3AE-430C-AAEE-181D9E90A26F}" type="pres">
      <dgm:prSet presAssocID="{2AD0E265-2CEC-4DD4-9121-B25B7AF9ED6E}" presName="centerShape" presStyleLbl="node0" presStyleIdx="0" presStyleCnt="1" custScaleX="231459" custLinFactNeighborX="180" custLinFactNeighborY="180"/>
      <dgm:spPr/>
      <dgm:t>
        <a:bodyPr/>
        <a:lstStyle/>
        <a:p>
          <a:endParaRPr lang="ru-RU"/>
        </a:p>
      </dgm:t>
    </dgm:pt>
    <dgm:pt modelId="{86091A9D-FA8C-4B36-ABB0-6E3DDD3081C5}" type="pres">
      <dgm:prSet presAssocID="{C41EA470-79CC-48DD-9EB8-F7069037E3DC}" presName="Name9" presStyleLbl="parChTrans1D2" presStyleIdx="0" presStyleCnt="13"/>
      <dgm:spPr/>
      <dgm:t>
        <a:bodyPr/>
        <a:lstStyle/>
        <a:p>
          <a:endParaRPr lang="ru-RU"/>
        </a:p>
      </dgm:t>
    </dgm:pt>
    <dgm:pt modelId="{79D2270F-EE2A-4737-BFBE-AF5A0AB77226}" type="pres">
      <dgm:prSet presAssocID="{C41EA470-79CC-48DD-9EB8-F7069037E3DC}" presName="connTx" presStyleLbl="parChTrans1D2" presStyleIdx="0" presStyleCnt="13"/>
      <dgm:spPr/>
      <dgm:t>
        <a:bodyPr/>
        <a:lstStyle/>
        <a:p>
          <a:endParaRPr lang="ru-RU"/>
        </a:p>
      </dgm:t>
    </dgm:pt>
    <dgm:pt modelId="{6FCEA0D6-69B3-4E5D-BE4C-BB5840D07C1F}" type="pres">
      <dgm:prSet presAssocID="{FFD40255-B44B-468B-A9B2-D1D39A33232C}" presName="node" presStyleLbl="node1" presStyleIdx="0" presStyleCnt="13" custScaleX="116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A4D41-7170-42A9-A437-9FAD7367051E}" type="pres">
      <dgm:prSet presAssocID="{68B61999-5E59-488C-8912-5654168DC655}" presName="Name9" presStyleLbl="parChTrans1D2" presStyleIdx="1" presStyleCnt="13"/>
      <dgm:spPr/>
      <dgm:t>
        <a:bodyPr/>
        <a:lstStyle/>
        <a:p>
          <a:endParaRPr lang="ru-RU"/>
        </a:p>
      </dgm:t>
    </dgm:pt>
    <dgm:pt modelId="{A51BCD17-E1AB-484C-B657-6AB452102C68}" type="pres">
      <dgm:prSet presAssocID="{68B61999-5E59-488C-8912-5654168DC655}" presName="connTx" presStyleLbl="parChTrans1D2" presStyleIdx="1" presStyleCnt="13"/>
      <dgm:spPr/>
      <dgm:t>
        <a:bodyPr/>
        <a:lstStyle/>
        <a:p>
          <a:endParaRPr lang="ru-RU"/>
        </a:p>
      </dgm:t>
    </dgm:pt>
    <dgm:pt modelId="{464E50BD-ECF4-462E-8646-7D51230C7BE1}" type="pres">
      <dgm:prSet presAssocID="{956B8DEA-BEB2-49AC-8D0A-EDF6DADD1797}" presName="node" presStyleLbl="node1" presStyleIdx="1" presStyleCnt="13" custScaleX="119496" custRadScaleRad="70040" custRadScaleInc="53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D6697-8E72-4101-99E9-A1A2E2C3521F}" type="pres">
      <dgm:prSet presAssocID="{4AD2F557-D284-462E-98EF-BC9222E411A5}" presName="Name9" presStyleLbl="parChTrans1D2" presStyleIdx="2" presStyleCnt="13"/>
      <dgm:spPr/>
      <dgm:t>
        <a:bodyPr/>
        <a:lstStyle/>
        <a:p>
          <a:endParaRPr lang="ru-RU"/>
        </a:p>
      </dgm:t>
    </dgm:pt>
    <dgm:pt modelId="{CF5BA5DB-C354-4E10-8C4E-8C142AEBC78D}" type="pres">
      <dgm:prSet presAssocID="{4AD2F557-D284-462E-98EF-BC9222E411A5}" presName="connTx" presStyleLbl="parChTrans1D2" presStyleIdx="2" presStyleCnt="13"/>
      <dgm:spPr/>
      <dgm:t>
        <a:bodyPr/>
        <a:lstStyle/>
        <a:p>
          <a:endParaRPr lang="ru-RU"/>
        </a:p>
      </dgm:t>
    </dgm:pt>
    <dgm:pt modelId="{7438BADE-FBC7-4441-8ECB-19004FD8D17F}" type="pres">
      <dgm:prSet presAssocID="{CC6301AE-E791-46F9-9660-DE4289ACDBEF}" presName="node" presStyleLbl="node1" presStyleIdx="2" presStyleCnt="13" custScaleX="179512" custRadScaleRad="125848" custRadScaleInc="16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91693-AE12-444A-90BC-A29821C5CC7E}" type="pres">
      <dgm:prSet presAssocID="{41AD767D-D34A-431A-B577-DC5A81C8E945}" presName="Name9" presStyleLbl="parChTrans1D2" presStyleIdx="3" presStyleCnt="13"/>
      <dgm:spPr/>
      <dgm:t>
        <a:bodyPr/>
        <a:lstStyle/>
        <a:p>
          <a:endParaRPr lang="ru-RU"/>
        </a:p>
      </dgm:t>
    </dgm:pt>
    <dgm:pt modelId="{4A9C5DE4-F3D4-4B03-B7A5-17CF10D4DF3A}" type="pres">
      <dgm:prSet presAssocID="{41AD767D-D34A-431A-B577-DC5A81C8E945}" presName="connTx" presStyleLbl="parChTrans1D2" presStyleIdx="3" presStyleCnt="13"/>
      <dgm:spPr/>
      <dgm:t>
        <a:bodyPr/>
        <a:lstStyle/>
        <a:p>
          <a:endParaRPr lang="ru-RU"/>
        </a:p>
      </dgm:t>
    </dgm:pt>
    <dgm:pt modelId="{2C74019C-FE89-4BEF-953B-34B0C839C44A}" type="pres">
      <dgm:prSet presAssocID="{116BDC47-785A-4491-96A8-2A20D0CA4E2F}" presName="node" presStyleLbl="node1" presStyleIdx="3" presStyleCnt="13" custRadScaleRad="132199" custRadScaleInc="53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66B2F-2021-46CB-BDA2-ABFB5F51F418}" type="pres">
      <dgm:prSet presAssocID="{C6E83333-8CB3-44D5-9146-EF00C8DB9E26}" presName="Name9" presStyleLbl="parChTrans1D2" presStyleIdx="4" presStyleCnt="13"/>
      <dgm:spPr/>
      <dgm:t>
        <a:bodyPr/>
        <a:lstStyle/>
        <a:p>
          <a:endParaRPr lang="ru-RU"/>
        </a:p>
      </dgm:t>
    </dgm:pt>
    <dgm:pt modelId="{833700B5-3D3B-4373-923C-FCE5E039CA99}" type="pres">
      <dgm:prSet presAssocID="{C6E83333-8CB3-44D5-9146-EF00C8DB9E26}" presName="connTx" presStyleLbl="parChTrans1D2" presStyleIdx="4" presStyleCnt="13"/>
      <dgm:spPr/>
      <dgm:t>
        <a:bodyPr/>
        <a:lstStyle/>
        <a:p>
          <a:endParaRPr lang="ru-RU"/>
        </a:p>
      </dgm:t>
    </dgm:pt>
    <dgm:pt modelId="{C06E4EA6-83CF-43BF-8C4C-19FD2E663BD6}" type="pres">
      <dgm:prSet presAssocID="{7EBD8587-FB12-4BE6-B98B-8A2A83DE5B6E}" presName="node" presStyleLbl="node1" presStyleIdx="4" presStyleCnt="13" custRadScaleRad="114811" custRadScaleInc="263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DFBD2-C131-480B-849C-E99084D01806}" type="pres">
      <dgm:prSet presAssocID="{88DC5E93-80FE-4668-9E15-75A82329C129}" presName="Name9" presStyleLbl="parChTrans1D2" presStyleIdx="5" presStyleCnt="13"/>
      <dgm:spPr/>
      <dgm:t>
        <a:bodyPr/>
        <a:lstStyle/>
        <a:p>
          <a:endParaRPr lang="ru-RU"/>
        </a:p>
      </dgm:t>
    </dgm:pt>
    <dgm:pt modelId="{146134CF-1722-4E86-BEC2-CD8098F82068}" type="pres">
      <dgm:prSet presAssocID="{88DC5E93-80FE-4668-9E15-75A82329C129}" presName="connTx" presStyleLbl="parChTrans1D2" presStyleIdx="5" presStyleCnt="13"/>
      <dgm:spPr/>
      <dgm:t>
        <a:bodyPr/>
        <a:lstStyle/>
        <a:p>
          <a:endParaRPr lang="ru-RU"/>
        </a:p>
      </dgm:t>
    </dgm:pt>
    <dgm:pt modelId="{BE1C7A4E-825E-455E-AA25-E6A8622E1DDE}" type="pres">
      <dgm:prSet presAssocID="{BE2D9AD0-E054-488E-9C58-F7B943C43033}" presName="node" presStyleLbl="node1" presStyleIdx="5" presStyleCnt="13" custScaleX="135810" custRadScaleRad="159838" custRadScaleInc="-66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5B4C5-1EC3-4013-98DC-E594CA5FE391}" type="pres">
      <dgm:prSet presAssocID="{985B37D3-79A8-448E-BC8E-6B0A3D5DE923}" presName="Name9" presStyleLbl="parChTrans1D2" presStyleIdx="6" presStyleCnt="13"/>
      <dgm:spPr/>
      <dgm:t>
        <a:bodyPr/>
        <a:lstStyle/>
        <a:p>
          <a:endParaRPr lang="ru-RU"/>
        </a:p>
      </dgm:t>
    </dgm:pt>
    <dgm:pt modelId="{D0E43C37-E3F7-412C-8E70-F6562A677BE7}" type="pres">
      <dgm:prSet presAssocID="{985B37D3-79A8-448E-BC8E-6B0A3D5DE923}" presName="connTx" presStyleLbl="parChTrans1D2" presStyleIdx="6" presStyleCnt="13"/>
      <dgm:spPr/>
      <dgm:t>
        <a:bodyPr/>
        <a:lstStyle/>
        <a:p>
          <a:endParaRPr lang="ru-RU"/>
        </a:p>
      </dgm:t>
    </dgm:pt>
    <dgm:pt modelId="{7C070D71-D2DC-41FC-8806-C179574B85EC}" type="pres">
      <dgm:prSet presAssocID="{C081FDCF-F8CB-4AC5-96E3-64B69DF5E058}" presName="node" presStyleLbl="node1" presStyleIdx="6" presStyleCnt="13" custScaleX="194320" custRadScaleRad="120308" custRadScaleInc="-38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08C1B-4C00-4530-9ACF-3D5255632551}" type="pres">
      <dgm:prSet presAssocID="{C28F41A7-042A-4BCF-9529-6DB85A168BB4}" presName="Name9" presStyleLbl="parChTrans1D2" presStyleIdx="7" presStyleCnt="13"/>
      <dgm:spPr/>
      <dgm:t>
        <a:bodyPr/>
        <a:lstStyle/>
        <a:p>
          <a:endParaRPr lang="ru-RU"/>
        </a:p>
      </dgm:t>
    </dgm:pt>
    <dgm:pt modelId="{34A51C22-0FBB-4B03-90B6-19B1583C5FE1}" type="pres">
      <dgm:prSet presAssocID="{C28F41A7-042A-4BCF-9529-6DB85A168BB4}" presName="connTx" presStyleLbl="parChTrans1D2" presStyleIdx="7" presStyleCnt="13"/>
      <dgm:spPr/>
      <dgm:t>
        <a:bodyPr/>
        <a:lstStyle/>
        <a:p>
          <a:endParaRPr lang="ru-RU"/>
        </a:p>
      </dgm:t>
    </dgm:pt>
    <dgm:pt modelId="{1C30FA44-0F8D-4E31-A048-DB19AF991E32}" type="pres">
      <dgm:prSet presAssocID="{F68D7FE0-5580-40BA-BD1E-6FD13E02D315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3629F-4803-4733-BF4B-30B9F2D9BEE6}" type="pres">
      <dgm:prSet presAssocID="{E3476E36-D7B6-4A42-BC21-088C5FC84176}" presName="Name9" presStyleLbl="parChTrans1D2" presStyleIdx="8" presStyleCnt="13"/>
      <dgm:spPr/>
      <dgm:t>
        <a:bodyPr/>
        <a:lstStyle/>
        <a:p>
          <a:endParaRPr lang="ru-RU"/>
        </a:p>
      </dgm:t>
    </dgm:pt>
    <dgm:pt modelId="{DFCEE451-5EAB-49D0-91B8-36DCB92E1F31}" type="pres">
      <dgm:prSet presAssocID="{E3476E36-D7B6-4A42-BC21-088C5FC84176}" presName="connTx" presStyleLbl="parChTrans1D2" presStyleIdx="8" presStyleCnt="13"/>
      <dgm:spPr/>
      <dgm:t>
        <a:bodyPr/>
        <a:lstStyle/>
        <a:p>
          <a:endParaRPr lang="ru-RU"/>
        </a:p>
      </dgm:t>
    </dgm:pt>
    <dgm:pt modelId="{B0AC2C42-8C51-45C5-A7FF-DF7F326CCF3B}" type="pres">
      <dgm:prSet presAssocID="{6DF9D742-663B-441E-AB9D-174EA35A1470}" presName="node" presStyleLbl="node1" presStyleIdx="8" presStyleCnt="13" custScaleX="136161" custRadScaleRad="144893" custRadScaleInc="-2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F1F8F-C627-4029-9662-07A4B7705249}" type="pres">
      <dgm:prSet presAssocID="{DF02328D-074F-4B2D-9EC7-A67BA9E21B3A}" presName="Name9" presStyleLbl="parChTrans1D2" presStyleIdx="9" presStyleCnt="13"/>
      <dgm:spPr/>
      <dgm:t>
        <a:bodyPr/>
        <a:lstStyle/>
        <a:p>
          <a:endParaRPr lang="ru-RU"/>
        </a:p>
      </dgm:t>
    </dgm:pt>
    <dgm:pt modelId="{5169E026-BF1B-40EE-8435-9B26D13A3E6B}" type="pres">
      <dgm:prSet presAssocID="{DF02328D-074F-4B2D-9EC7-A67BA9E21B3A}" presName="connTx" presStyleLbl="parChTrans1D2" presStyleIdx="9" presStyleCnt="13"/>
      <dgm:spPr/>
      <dgm:t>
        <a:bodyPr/>
        <a:lstStyle/>
        <a:p>
          <a:endParaRPr lang="ru-RU"/>
        </a:p>
      </dgm:t>
    </dgm:pt>
    <dgm:pt modelId="{152F33EE-6F82-4735-9353-0BFCBA465295}" type="pres">
      <dgm:prSet presAssocID="{CB34CDEC-97CB-4596-B67F-CB9CD97C1B50}" presName="node" presStyleLbl="node1" presStyleIdx="9" presStyleCnt="13" custScaleX="192183" custRadScaleRad="114989" custRadScaleInc="-1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BF4FE-D9AF-4567-BA0F-8CE4135070E1}" type="pres">
      <dgm:prSet presAssocID="{4E98DFB5-7441-4C77-8A85-5C6E8A7B6F71}" presName="Name9" presStyleLbl="parChTrans1D2" presStyleIdx="10" presStyleCnt="13"/>
      <dgm:spPr/>
      <dgm:t>
        <a:bodyPr/>
        <a:lstStyle/>
        <a:p>
          <a:endParaRPr lang="ru-RU"/>
        </a:p>
      </dgm:t>
    </dgm:pt>
    <dgm:pt modelId="{5FCCC5C3-5F3F-4E60-ABAC-BEAC64FE3822}" type="pres">
      <dgm:prSet presAssocID="{4E98DFB5-7441-4C77-8A85-5C6E8A7B6F71}" presName="connTx" presStyleLbl="parChTrans1D2" presStyleIdx="10" presStyleCnt="13"/>
      <dgm:spPr/>
      <dgm:t>
        <a:bodyPr/>
        <a:lstStyle/>
        <a:p>
          <a:endParaRPr lang="ru-RU"/>
        </a:p>
      </dgm:t>
    </dgm:pt>
    <dgm:pt modelId="{A7334675-458F-4768-A4D4-7833D39F657E}" type="pres">
      <dgm:prSet presAssocID="{1E916E47-6474-4068-B253-CEC482C75A16}" presName="node" presStyleLbl="node1" presStyleIdx="10" presStyleCnt="13" custRadScaleRad="138440" custRadScaleInc="-5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8D5F1-26B0-465F-906B-5FD8E534BADD}" type="pres">
      <dgm:prSet presAssocID="{59E1D1F9-DD4E-4AC0-99E6-1FE5A8EDFFED}" presName="Name9" presStyleLbl="parChTrans1D2" presStyleIdx="11" presStyleCnt="13"/>
      <dgm:spPr/>
      <dgm:t>
        <a:bodyPr/>
        <a:lstStyle/>
        <a:p>
          <a:endParaRPr lang="ru-RU"/>
        </a:p>
      </dgm:t>
    </dgm:pt>
    <dgm:pt modelId="{0B5007A8-D6FF-4D07-B8E5-63A00CFBBD33}" type="pres">
      <dgm:prSet presAssocID="{59E1D1F9-DD4E-4AC0-99E6-1FE5A8EDFFED}" presName="connTx" presStyleLbl="parChTrans1D2" presStyleIdx="11" presStyleCnt="13"/>
      <dgm:spPr/>
      <dgm:t>
        <a:bodyPr/>
        <a:lstStyle/>
        <a:p>
          <a:endParaRPr lang="ru-RU"/>
        </a:p>
      </dgm:t>
    </dgm:pt>
    <dgm:pt modelId="{42FDF317-33A8-42F6-845A-27754CB43FBC}" type="pres">
      <dgm:prSet presAssocID="{076BF73E-DBD5-4B7B-9AFA-87272031826B}" presName="node" presStyleLbl="node1" presStyleIdx="11" presStyleCnt="13" custScaleX="180678" custRadScaleRad="144882" custRadScaleInc="-5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87705-9894-4C8B-8729-6F99BEDB2187}" type="pres">
      <dgm:prSet presAssocID="{4819BA85-A50E-45A2-88C1-E2259E0BBDDD}" presName="Name9" presStyleLbl="parChTrans1D2" presStyleIdx="12" presStyleCnt="13"/>
      <dgm:spPr/>
      <dgm:t>
        <a:bodyPr/>
        <a:lstStyle/>
        <a:p>
          <a:endParaRPr lang="ru-RU"/>
        </a:p>
      </dgm:t>
    </dgm:pt>
    <dgm:pt modelId="{744EF82D-6232-49CF-9048-359174F430C5}" type="pres">
      <dgm:prSet presAssocID="{4819BA85-A50E-45A2-88C1-E2259E0BBDDD}" presName="connTx" presStyleLbl="parChTrans1D2" presStyleIdx="12" presStyleCnt="13"/>
      <dgm:spPr/>
      <dgm:t>
        <a:bodyPr/>
        <a:lstStyle/>
        <a:p>
          <a:endParaRPr lang="ru-RU"/>
        </a:p>
      </dgm:t>
    </dgm:pt>
    <dgm:pt modelId="{16710C6E-9295-41C8-B623-BE56D76FB2E8}" type="pres">
      <dgm:prSet presAssocID="{BCBD3F35-F9B6-4DFF-8039-C1455CA22C63}" presName="node" presStyleLbl="node1" presStyleIdx="12" presStyleCnt="13" custScaleX="117998" custRadScaleRad="76869" custRadScaleInc="-109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9BFBEC-01E7-4BF6-B55F-2E71A0101168}" type="presOf" srcId="{DF02328D-074F-4B2D-9EC7-A67BA9E21B3A}" destId="{5DEF1F8F-C627-4029-9662-07A4B7705249}" srcOrd="0" destOrd="0" presId="urn:microsoft.com/office/officeart/2005/8/layout/radial1"/>
    <dgm:cxn modelId="{47FCF17D-3D61-4BB9-9E6F-B8D71198DAC3}" type="presOf" srcId="{C28F41A7-042A-4BCF-9529-6DB85A168BB4}" destId="{E9B08C1B-4C00-4530-9ACF-3D5255632551}" srcOrd="0" destOrd="0" presId="urn:microsoft.com/office/officeart/2005/8/layout/radial1"/>
    <dgm:cxn modelId="{11F6D9BA-A0C6-4F65-A130-DEF48A090B28}" srcId="{2AD0E265-2CEC-4DD4-9121-B25B7AF9ED6E}" destId="{6DF9D742-663B-441E-AB9D-174EA35A1470}" srcOrd="8" destOrd="0" parTransId="{E3476E36-D7B6-4A42-BC21-088C5FC84176}" sibTransId="{E48C0C2B-6A75-49B0-B443-B2F22C800EF2}"/>
    <dgm:cxn modelId="{BC736D03-8CFF-46AC-8F4C-40586168DAFE}" type="presOf" srcId="{F68D7FE0-5580-40BA-BD1E-6FD13E02D315}" destId="{1C30FA44-0F8D-4E31-A048-DB19AF991E32}" srcOrd="0" destOrd="0" presId="urn:microsoft.com/office/officeart/2005/8/layout/radial1"/>
    <dgm:cxn modelId="{7A10F446-DB4B-4BC5-9A0C-507951D4918E}" type="presOf" srcId="{1E916E47-6474-4068-B253-CEC482C75A16}" destId="{A7334675-458F-4768-A4D4-7833D39F657E}" srcOrd="0" destOrd="0" presId="urn:microsoft.com/office/officeart/2005/8/layout/radial1"/>
    <dgm:cxn modelId="{A2FF2452-2D18-4635-8F51-0C0B30B61636}" type="presOf" srcId="{4819BA85-A50E-45A2-88C1-E2259E0BBDDD}" destId="{744EF82D-6232-49CF-9048-359174F430C5}" srcOrd="1" destOrd="0" presId="urn:microsoft.com/office/officeart/2005/8/layout/radial1"/>
    <dgm:cxn modelId="{C2947D76-6C60-4889-9990-1DF64FA52D7A}" type="presOf" srcId="{CC6301AE-E791-46F9-9660-DE4289ACDBEF}" destId="{7438BADE-FBC7-4441-8ECB-19004FD8D17F}" srcOrd="0" destOrd="0" presId="urn:microsoft.com/office/officeart/2005/8/layout/radial1"/>
    <dgm:cxn modelId="{584812C7-26AE-48E7-AACD-5B1C07B7006D}" type="presOf" srcId="{DF02328D-074F-4B2D-9EC7-A67BA9E21B3A}" destId="{5169E026-BF1B-40EE-8435-9B26D13A3E6B}" srcOrd="1" destOrd="0" presId="urn:microsoft.com/office/officeart/2005/8/layout/radial1"/>
    <dgm:cxn modelId="{9BCDD8C0-7C74-430B-A43A-B6F53971EE01}" type="presOf" srcId="{4AD2F557-D284-462E-98EF-BC9222E411A5}" destId="{CF5BA5DB-C354-4E10-8C4E-8C142AEBC78D}" srcOrd="1" destOrd="0" presId="urn:microsoft.com/office/officeart/2005/8/layout/radial1"/>
    <dgm:cxn modelId="{7AD51D93-CE1F-4D17-9CC7-F73A9F537ECF}" type="presOf" srcId="{59E1D1F9-DD4E-4AC0-99E6-1FE5A8EDFFED}" destId="{FA38D5F1-26B0-465F-906B-5FD8E534BADD}" srcOrd="0" destOrd="0" presId="urn:microsoft.com/office/officeart/2005/8/layout/radial1"/>
    <dgm:cxn modelId="{09CA0C8D-3F2A-482F-A43D-0578C6AE6252}" type="presOf" srcId="{68B61999-5E59-488C-8912-5654168DC655}" destId="{A51BCD17-E1AB-484C-B657-6AB452102C68}" srcOrd="1" destOrd="0" presId="urn:microsoft.com/office/officeart/2005/8/layout/radial1"/>
    <dgm:cxn modelId="{66406619-D7AC-46FC-B2DC-7BBE0601DD06}" type="presOf" srcId="{68B61999-5E59-488C-8912-5654168DC655}" destId="{5C1A4D41-7170-42A9-A437-9FAD7367051E}" srcOrd="0" destOrd="0" presId="urn:microsoft.com/office/officeart/2005/8/layout/radial1"/>
    <dgm:cxn modelId="{C556E216-557F-4FE1-8071-6884AC297079}" type="presOf" srcId="{7EBD8587-FB12-4BE6-B98B-8A2A83DE5B6E}" destId="{C06E4EA6-83CF-43BF-8C4C-19FD2E663BD6}" srcOrd="0" destOrd="0" presId="urn:microsoft.com/office/officeart/2005/8/layout/radial1"/>
    <dgm:cxn modelId="{800F4B58-CABC-4183-A947-705A47012F8E}" type="presOf" srcId="{116BDC47-785A-4491-96A8-2A20D0CA4E2F}" destId="{2C74019C-FE89-4BEF-953B-34B0C839C44A}" srcOrd="0" destOrd="0" presId="urn:microsoft.com/office/officeart/2005/8/layout/radial1"/>
    <dgm:cxn modelId="{EC0B59A2-5651-4A5E-B90F-58A91AAC7912}" type="presOf" srcId="{59E1D1F9-DD4E-4AC0-99E6-1FE5A8EDFFED}" destId="{0B5007A8-D6FF-4D07-B8E5-63A00CFBBD33}" srcOrd="1" destOrd="0" presId="urn:microsoft.com/office/officeart/2005/8/layout/radial1"/>
    <dgm:cxn modelId="{46C71DFB-8ACD-4778-B739-B62B5B5F2260}" srcId="{2AD0E265-2CEC-4DD4-9121-B25B7AF9ED6E}" destId="{116BDC47-785A-4491-96A8-2A20D0CA4E2F}" srcOrd="3" destOrd="0" parTransId="{41AD767D-D34A-431A-B577-DC5A81C8E945}" sibTransId="{EE7E884B-C0D3-4DB9-8C43-12E26119861A}"/>
    <dgm:cxn modelId="{943FE8F0-F5C0-4693-96F5-9AEF61C7F7A6}" srcId="{2AD0E265-2CEC-4DD4-9121-B25B7AF9ED6E}" destId="{BCBD3F35-F9B6-4DFF-8039-C1455CA22C63}" srcOrd="12" destOrd="0" parTransId="{4819BA85-A50E-45A2-88C1-E2259E0BBDDD}" sibTransId="{CF349C8D-6E11-4892-A3F5-9AC48DD24824}"/>
    <dgm:cxn modelId="{0CB1E4A3-9210-484D-ABB8-892CECE157B1}" type="presOf" srcId="{E3476E36-D7B6-4A42-BC21-088C5FC84176}" destId="{E683629F-4803-4733-BF4B-30B9F2D9BEE6}" srcOrd="0" destOrd="0" presId="urn:microsoft.com/office/officeart/2005/8/layout/radial1"/>
    <dgm:cxn modelId="{87FCECE2-9AB3-4A20-BE7C-D49790264CD8}" type="presOf" srcId="{C28F41A7-042A-4BCF-9529-6DB85A168BB4}" destId="{34A51C22-0FBB-4B03-90B6-19B1583C5FE1}" srcOrd="1" destOrd="0" presId="urn:microsoft.com/office/officeart/2005/8/layout/radial1"/>
    <dgm:cxn modelId="{0285856B-CF5D-426F-A8E8-8BA40EAE6490}" srcId="{2AD0E265-2CEC-4DD4-9121-B25B7AF9ED6E}" destId="{1E916E47-6474-4068-B253-CEC482C75A16}" srcOrd="10" destOrd="0" parTransId="{4E98DFB5-7441-4C77-8A85-5C6E8A7B6F71}" sibTransId="{B734DB4C-AF07-4485-9211-746F455A144A}"/>
    <dgm:cxn modelId="{9A835D3E-A43B-4580-8B40-5D66E9AAEDB6}" type="presOf" srcId="{076BF73E-DBD5-4B7B-9AFA-87272031826B}" destId="{42FDF317-33A8-42F6-845A-27754CB43FBC}" srcOrd="0" destOrd="0" presId="urn:microsoft.com/office/officeart/2005/8/layout/radial1"/>
    <dgm:cxn modelId="{BD62AA61-AA70-4E3E-B93B-02539DA1E209}" type="presOf" srcId="{41AD767D-D34A-431A-B577-DC5A81C8E945}" destId="{A0591693-AE12-444A-90BC-A29821C5CC7E}" srcOrd="0" destOrd="0" presId="urn:microsoft.com/office/officeart/2005/8/layout/radial1"/>
    <dgm:cxn modelId="{25180D68-C669-4E3C-BB9A-A82D7442EBA3}" srcId="{2AD0E265-2CEC-4DD4-9121-B25B7AF9ED6E}" destId="{CC6301AE-E791-46F9-9660-DE4289ACDBEF}" srcOrd="2" destOrd="0" parTransId="{4AD2F557-D284-462E-98EF-BC9222E411A5}" sibTransId="{ADACCB6B-FF6A-4A0F-9F3F-94D03B3B0566}"/>
    <dgm:cxn modelId="{3660ED33-0745-49A0-8855-BC38BC766129}" type="presOf" srcId="{E3476E36-D7B6-4A42-BC21-088C5FC84176}" destId="{DFCEE451-5EAB-49D0-91B8-36DCB92E1F31}" srcOrd="1" destOrd="0" presId="urn:microsoft.com/office/officeart/2005/8/layout/radial1"/>
    <dgm:cxn modelId="{867CA3E3-132A-47D0-9C81-A1E39194E683}" type="presOf" srcId="{6DF9D742-663B-441E-AB9D-174EA35A1470}" destId="{B0AC2C42-8C51-45C5-A7FF-DF7F326CCF3B}" srcOrd="0" destOrd="0" presId="urn:microsoft.com/office/officeart/2005/8/layout/radial1"/>
    <dgm:cxn modelId="{DD0F7048-6090-429F-903F-9FE861D616C6}" type="presOf" srcId="{4819BA85-A50E-45A2-88C1-E2259E0BBDDD}" destId="{CFE87705-9894-4C8B-8729-6F99BEDB2187}" srcOrd="0" destOrd="0" presId="urn:microsoft.com/office/officeart/2005/8/layout/radial1"/>
    <dgm:cxn modelId="{E55079DF-21B2-43D7-9B7A-D5F375CE8E92}" type="presOf" srcId="{4E98DFB5-7441-4C77-8A85-5C6E8A7B6F71}" destId="{BC6BF4FE-D9AF-4567-BA0F-8CE4135070E1}" srcOrd="0" destOrd="0" presId="urn:microsoft.com/office/officeart/2005/8/layout/radial1"/>
    <dgm:cxn modelId="{0DE63961-9A72-4E41-BA8E-AF0275CFF376}" srcId="{2AD0E265-2CEC-4DD4-9121-B25B7AF9ED6E}" destId="{7EBD8587-FB12-4BE6-B98B-8A2A83DE5B6E}" srcOrd="4" destOrd="0" parTransId="{C6E83333-8CB3-44D5-9146-EF00C8DB9E26}" sibTransId="{04049645-ABC3-4076-8A09-1AACF89654B5}"/>
    <dgm:cxn modelId="{86947482-7002-448C-A092-23AC34489C62}" srcId="{CBC46366-87E0-43D4-9977-25232E3A50E2}" destId="{2AD0E265-2CEC-4DD4-9121-B25B7AF9ED6E}" srcOrd="0" destOrd="0" parTransId="{044CECF1-8AE5-4861-9B25-8106AAF26C85}" sibTransId="{3CEFFDF4-061F-4640-BD89-C7359205EBCD}"/>
    <dgm:cxn modelId="{6013C4FB-981C-4A45-8917-8D4F49208900}" srcId="{2AD0E265-2CEC-4DD4-9121-B25B7AF9ED6E}" destId="{F68D7FE0-5580-40BA-BD1E-6FD13E02D315}" srcOrd="7" destOrd="0" parTransId="{C28F41A7-042A-4BCF-9529-6DB85A168BB4}" sibTransId="{4B29EA49-E8D6-46A6-8A21-C40CB80AACA4}"/>
    <dgm:cxn modelId="{103FD2D0-858A-41B5-948A-A76C287F689D}" type="presOf" srcId="{956B8DEA-BEB2-49AC-8D0A-EDF6DADD1797}" destId="{464E50BD-ECF4-462E-8646-7D51230C7BE1}" srcOrd="0" destOrd="0" presId="urn:microsoft.com/office/officeart/2005/8/layout/radial1"/>
    <dgm:cxn modelId="{5131CDD7-7202-49DE-A367-0FEE814818ED}" type="presOf" srcId="{4E98DFB5-7441-4C77-8A85-5C6E8A7B6F71}" destId="{5FCCC5C3-5F3F-4E60-ABAC-BEAC64FE3822}" srcOrd="1" destOrd="0" presId="urn:microsoft.com/office/officeart/2005/8/layout/radial1"/>
    <dgm:cxn modelId="{270F7DA4-2D47-4364-A9D7-FA34DD444907}" type="presOf" srcId="{C6E83333-8CB3-44D5-9146-EF00C8DB9E26}" destId="{BA866B2F-2021-46CB-BDA2-ABFB5F51F418}" srcOrd="0" destOrd="0" presId="urn:microsoft.com/office/officeart/2005/8/layout/radial1"/>
    <dgm:cxn modelId="{A63C62EE-06DF-4D8B-88BF-E46F635199D4}" type="presOf" srcId="{CB34CDEC-97CB-4596-B67F-CB9CD97C1B50}" destId="{152F33EE-6F82-4735-9353-0BFCBA465295}" srcOrd="0" destOrd="0" presId="urn:microsoft.com/office/officeart/2005/8/layout/radial1"/>
    <dgm:cxn modelId="{A3AE6975-238C-4DA9-84F8-5C7FC0EFFD6B}" srcId="{2AD0E265-2CEC-4DD4-9121-B25B7AF9ED6E}" destId="{956B8DEA-BEB2-49AC-8D0A-EDF6DADD1797}" srcOrd="1" destOrd="0" parTransId="{68B61999-5E59-488C-8912-5654168DC655}" sibTransId="{D966B235-E082-41D6-9B61-7AE53753F3F6}"/>
    <dgm:cxn modelId="{2451844A-C429-42C9-AC33-0C92ADA16026}" srcId="{2AD0E265-2CEC-4DD4-9121-B25B7AF9ED6E}" destId="{BE2D9AD0-E054-488E-9C58-F7B943C43033}" srcOrd="5" destOrd="0" parTransId="{88DC5E93-80FE-4668-9E15-75A82329C129}" sibTransId="{F67260E7-F2BB-4A53-8EB4-62BAAF483906}"/>
    <dgm:cxn modelId="{86C038E8-A1E0-4B25-A36D-4E606411BE7B}" srcId="{2AD0E265-2CEC-4DD4-9121-B25B7AF9ED6E}" destId="{CB34CDEC-97CB-4596-B67F-CB9CD97C1B50}" srcOrd="9" destOrd="0" parTransId="{DF02328D-074F-4B2D-9EC7-A67BA9E21B3A}" sibTransId="{E0AFA24B-8DD8-418E-B202-345AC96AFFDC}"/>
    <dgm:cxn modelId="{CCE0E5FD-147A-46E1-9B74-69BE1B4C703C}" type="presOf" srcId="{C6E83333-8CB3-44D5-9146-EF00C8DB9E26}" destId="{833700B5-3D3B-4373-923C-FCE5E039CA99}" srcOrd="1" destOrd="0" presId="urn:microsoft.com/office/officeart/2005/8/layout/radial1"/>
    <dgm:cxn modelId="{F5E0AB7E-1C6D-4E9C-8FC1-C130A7C183EA}" type="presOf" srcId="{985B37D3-79A8-448E-BC8E-6B0A3D5DE923}" destId="{9E45B4C5-1EC3-4013-98DC-E594CA5FE391}" srcOrd="0" destOrd="0" presId="urn:microsoft.com/office/officeart/2005/8/layout/radial1"/>
    <dgm:cxn modelId="{D59525C5-5BDC-4FB0-90C8-3FD83B9CEFB7}" type="presOf" srcId="{C41EA470-79CC-48DD-9EB8-F7069037E3DC}" destId="{79D2270F-EE2A-4737-BFBE-AF5A0AB77226}" srcOrd="1" destOrd="0" presId="urn:microsoft.com/office/officeart/2005/8/layout/radial1"/>
    <dgm:cxn modelId="{C33EFF42-6EAE-4944-AB03-A7AB621B6310}" type="presOf" srcId="{88DC5E93-80FE-4668-9E15-75A82329C129}" destId="{3E4DFBD2-C131-480B-849C-E99084D01806}" srcOrd="0" destOrd="0" presId="urn:microsoft.com/office/officeart/2005/8/layout/radial1"/>
    <dgm:cxn modelId="{BFFB57F4-72EA-41CF-8AF8-3570E2B11BC0}" type="presOf" srcId="{41AD767D-D34A-431A-B577-DC5A81C8E945}" destId="{4A9C5DE4-F3D4-4B03-B7A5-17CF10D4DF3A}" srcOrd="1" destOrd="0" presId="urn:microsoft.com/office/officeart/2005/8/layout/radial1"/>
    <dgm:cxn modelId="{EBB7F30C-6E4C-4095-B117-22B479BCE10E}" type="presOf" srcId="{2AD0E265-2CEC-4DD4-9121-B25B7AF9ED6E}" destId="{DD86D342-B3AE-430C-AAEE-181D9E90A26F}" srcOrd="0" destOrd="0" presId="urn:microsoft.com/office/officeart/2005/8/layout/radial1"/>
    <dgm:cxn modelId="{54841500-7DF4-4295-A206-8BE0992E50AD}" srcId="{2AD0E265-2CEC-4DD4-9121-B25B7AF9ED6E}" destId="{C081FDCF-F8CB-4AC5-96E3-64B69DF5E058}" srcOrd="6" destOrd="0" parTransId="{985B37D3-79A8-448E-BC8E-6B0A3D5DE923}" sibTransId="{A16D0766-E318-434F-84B5-0222F26EC388}"/>
    <dgm:cxn modelId="{7827C8FF-BA95-464F-8510-0B0376228361}" type="presOf" srcId="{BE2D9AD0-E054-488E-9C58-F7B943C43033}" destId="{BE1C7A4E-825E-455E-AA25-E6A8622E1DDE}" srcOrd="0" destOrd="0" presId="urn:microsoft.com/office/officeart/2005/8/layout/radial1"/>
    <dgm:cxn modelId="{631A335B-264F-4041-8389-5601689B92A7}" type="presOf" srcId="{4AD2F557-D284-462E-98EF-BC9222E411A5}" destId="{9FCD6697-8E72-4101-99E9-A1A2E2C3521F}" srcOrd="0" destOrd="0" presId="urn:microsoft.com/office/officeart/2005/8/layout/radial1"/>
    <dgm:cxn modelId="{85F6AB33-4463-4A28-BA7E-3F2CD08CD034}" type="presOf" srcId="{FFD40255-B44B-468B-A9B2-D1D39A33232C}" destId="{6FCEA0D6-69B3-4E5D-BE4C-BB5840D07C1F}" srcOrd="0" destOrd="0" presId="urn:microsoft.com/office/officeart/2005/8/layout/radial1"/>
    <dgm:cxn modelId="{890556D2-2F22-4FAA-B16A-3F20EE4908DF}" type="presOf" srcId="{BCBD3F35-F9B6-4DFF-8039-C1455CA22C63}" destId="{16710C6E-9295-41C8-B623-BE56D76FB2E8}" srcOrd="0" destOrd="0" presId="urn:microsoft.com/office/officeart/2005/8/layout/radial1"/>
    <dgm:cxn modelId="{B92775D1-C4A6-496C-BED7-79B100DDA187}" type="presOf" srcId="{C081FDCF-F8CB-4AC5-96E3-64B69DF5E058}" destId="{7C070D71-D2DC-41FC-8806-C179574B85EC}" srcOrd="0" destOrd="0" presId="urn:microsoft.com/office/officeart/2005/8/layout/radial1"/>
    <dgm:cxn modelId="{2A7B20AB-D980-4805-B3D5-FA546AF853BC}" srcId="{2AD0E265-2CEC-4DD4-9121-B25B7AF9ED6E}" destId="{076BF73E-DBD5-4B7B-9AFA-87272031826B}" srcOrd="11" destOrd="0" parTransId="{59E1D1F9-DD4E-4AC0-99E6-1FE5A8EDFFED}" sibTransId="{E4740967-7796-4CD2-8434-553A3D823D66}"/>
    <dgm:cxn modelId="{2FABFFBC-25FE-46F9-A069-61677D207053}" srcId="{2AD0E265-2CEC-4DD4-9121-B25B7AF9ED6E}" destId="{FFD40255-B44B-468B-A9B2-D1D39A33232C}" srcOrd="0" destOrd="0" parTransId="{C41EA470-79CC-48DD-9EB8-F7069037E3DC}" sibTransId="{176EECDF-DF11-4E77-81F7-4103ED0A6F76}"/>
    <dgm:cxn modelId="{573BE472-0550-477B-8963-76BDABF9CBFD}" type="presOf" srcId="{CBC46366-87E0-43D4-9977-25232E3A50E2}" destId="{BD23A276-6F96-4BEB-9488-75A0648EA03B}" srcOrd="0" destOrd="0" presId="urn:microsoft.com/office/officeart/2005/8/layout/radial1"/>
    <dgm:cxn modelId="{F8E36B59-0514-4EC8-8296-4DDAF9C76A66}" type="presOf" srcId="{985B37D3-79A8-448E-BC8E-6B0A3D5DE923}" destId="{D0E43C37-E3F7-412C-8E70-F6562A677BE7}" srcOrd="1" destOrd="0" presId="urn:microsoft.com/office/officeart/2005/8/layout/radial1"/>
    <dgm:cxn modelId="{2177FB63-3CCD-4E16-A134-41E60A7AC364}" type="presOf" srcId="{C41EA470-79CC-48DD-9EB8-F7069037E3DC}" destId="{86091A9D-FA8C-4B36-ABB0-6E3DDD3081C5}" srcOrd="0" destOrd="0" presId="urn:microsoft.com/office/officeart/2005/8/layout/radial1"/>
    <dgm:cxn modelId="{E3DD3C72-3D2B-4F3A-BC7A-0D71BDA410F4}" type="presOf" srcId="{88DC5E93-80FE-4668-9E15-75A82329C129}" destId="{146134CF-1722-4E86-BEC2-CD8098F82068}" srcOrd="1" destOrd="0" presId="urn:microsoft.com/office/officeart/2005/8/layout/radial1"/>
    <dgm:cxn modelId="{91A182B3-EBA9-418B-9720-75D5202770A1}" type="presParOf" srcId="{BD23A276-6F96-4BEB-9488-75A0648EA03B}" destId="{DD86D342-B3AE-430C-AAEE-181D9E90A26F}" srcOrd="0" destOrd="0" presId="urn:microsoft.com/office/officeart/2005/8/layout/radial1"/>
    <dgm:cxn modelId="{21596358-0D08-4155-B469-E98E6E4B94A8}" type="presParOf" srcId="{BD23A276-6F96-4BEB-9488-75A0648EA03B}" destId="{86091A9D-FA8C-4B36-ABB0-6E3DDD3081C5}" srcOrd="1" destOrd="0" presId="urn:microsoft.com/office/officeart/2005/8/layout/radial1"/>
    <dgm:cxn modelId="{F6A72608-307D-4A63-99BD-099781D9CD39}" type="presParOf" srcId="{86091A9D-FA8C-4B36-ABB0-6E3DDD3081C5}" destId="{79D2270F-EE2A-4737-BFBE-AF5A0AB77226}" srcOrd="0" destOrd="0" presId="urn:microsoft.com/office/officeart/2005/8/layout/radial1"/>
    <dgm:cxn modelId="{D79AB3EC-9780-4A25-B41F-22F9072E5472}" type="presParOf" srcId="{BD23A276-6F96-4BEB-9488-75A0648EA03B}" destId="{6FCEA0D6-69B3-4E5D-BE4C-BB5840D07C1F}" srcOrd="2" destOrd="0" presId="urn:microsoft.com/office/officeart/2005/8/layout/radial1"/>
    <dgm:cxn modelId="{D712638C-7011-401C-8CAC-B95BB96CD586}" type="presParOf" srcId="{BD23A276-6F96-4BEB-9488-75A0648EA03B}" destId="{5C1A4D41-7170-42A9-A437-9FAD7367051E}" srcOrd="3" destOrd="0" presId="urn:microsoft.com/office/officeart/2005/8/layout/radial1"/>
    <dgm:cxn modelId="{381694D8-B5A9-4345-93E9-755580A1458D}" type="presParOf" srcId="{5C1A4D41-7170-42A9-A437-9FAD7367051E}" destId="{A51BCD17-E1AB-484C-B657-6AB452102C68}" srcOrd="0" destOrd="0" presId="urn:microsoft.com/office/officeart/2005/8/layout/radial1"/>
    <dgm:cxn modelId="{DCCCE88C-B7FD-4891-9933-AF5182AD97F6}" type="presParOf" srcId="{BD23A276-6F96-4BEB-9488-75A0648EA03B}" destId="{464E50BD-ECF4-462E-8646-7D51230C7BE1}" srcOrd="4" destOrd="0" presId="urn:microsoft.com/office/officeart/2005/8/layout/radial1"/>
    <dgm:cxn modelId="{312CDDA6-C838-47CC-9E77-25A4E40ECDE7}" type="presParOf" srcId="{BD23A276-6F96-4BEB-9488-75A0648EA03B}" destId="{9FCD6697-8E72-4101-99E9-A1A2E2C3521F}" srcOrd="5" destOrd="0" presId="urn:microsoft.com/office/officeart/2005/8/layout/radial1"/>
    <dgm:cxn modelId="{C5394C65-603C-4F20-89C3-4ED9D6F0B9A5}" type="presParOf" srcId="{9FCD6697-8E72-4101-99E9-A1A2E2C3521F}" destId="{CF5BA5DB-C354-4E10-8C4E-8C142AEBC78D}" srcOrd="0" destOrd="0" presId="urn:microsoft.com/office/officeart/2005/8/layout/radial1"/>
    <dgm:cxn modelId="{C6CFD587-4BA2-4A9F-A0F2-880049DC5641}" type="presParOf" srcId="{BD23A276-6F96-4BEB-9488-75A0648EA03B}" destId="{7438BADE-FBC7-4441-8ECB-19004FD8D17F}" srcOrd="6" destOrd="0" presId="urn:microsoft.com/office/officeart/2005/8/layout/radial1"/>
    <dgm:cxn modelId="{76E72253-F36E-426A-8A36-D9CCB3ADCC0A}" type="presParOf" srcId="{BD23A276-6F96-4BEB-9488-75A0648EA03B}" destId="{A0591693-AE12-444A-90BC-A29821C5CC7E}" srcOrd="7" destOrd="0" presId="urn:microsoft.com/office/officeart/2005/8/layout/radial1"/>
    <dgm:cxn modelId="{709D86AE-629E-44AE-B900-84206A83BD92}" type="presParOf" srcId="{A0591693-AE12-444A-90BC-A29821C5CC7E}" destId="{4A9C5DE4-F3D4-4B03-B7A5-17CF10D4DF3A}" srcOrd="0" destOrd="0" presId="urn:microsoft.com/office/officeart/2005/8/layout/radial1"/>
    <dgm:cxn modelId="{78B1C724-C7F2-4D87-8647-4536D6CFF294}" type="presParOf" srcId="{BD23A276-6F96-4BEB-9488-75A0648EA03B}" destId="{2C74019C-FE89-4BEF-953B-34B0C839C44A}" srcOrd="8" destOrd="0" presId="urn:microsoft.com/office/officeart/2005/8/layout/radial1"/>
    <dgm:cxn modelId="{D088B483-98CD-4122-9C6C-FBB00A9B89C8}" type="presParOf" srcId="{BD23A276-6F96-4BEB-9488-75A0648EA03B}" destId="{BA866B2F-2021-46CB-BDA2-ABFB5F51F418}" srcOrd="9" destOrd="0" presId="urn:microsoft.com/office/officeart/2005/8/layout/radial1"/>
    <dgm:cxn modelId="{93452414-78E7-4669-9887-9685A1B5E20E}" type="presParOf" srcId="{BA866B2F-2021-46CB-BDA2-ABFB5F51F418}" destId="{833700B5-3D3B-4373-923C-FCE5E039CA99}" srcOrd="0" destOrd="0" presId="urn:microsoft.com/office/officeart/2005/8/layout/radial1"/>
    <dgm:cxn modelId="{034E50D9-8578-4F0C-BC90-6446375A63F4}" type="presParOf" srcId="{BD23A276-6F96-4BEB-9488-75A0648EA03B}" destId="{C06E4EA6-83CF-43BF-8C4C-19FD2E663BD6}" srcOrd="10" destOrd="0" presId="urn:microsoft.com/office/officeart/2005/8/layout/radial1"/>
    <dgm:cxn modelId="{B26F785D-E774-4D73-845D-A444093698D1}" type="presParOf" srcId="{BD23A276-6F96-4BEB-9488-75A0648EA03B}" destId="{3E4DFBD2-C131-480B-849C-E99084D01806}" srcOrd="11" destOrd="0" presId="urn:microsoft.com/office/officeart/2005/8/layout/radial1"/>
    <dgm:cxn modelId="{983969B7-D194-4561-A7DE-DE44F1A12178}" type="presParOf" srcId="{3E4DFBD2-C131-480B-849C-E99084D01806}" destId="{146134CF-1722-4E86-BEC2-CD8098F82068}" srcOrd="0" destOrd="0" presId="urn:microsoft.com/office/officeart/2005/8/layout/radial1"/>
    <dgm:cxn modelId="{63B2DE45-C442-4307-A069-611F8CDC0504}" type="presParOf" srcId="{BD23A276-6F96-4BEB-9488-75A0648EA03B}" destId="{BE1C7A4E-825E-455E-AA25-E6A8622E1DDE}" srcOrd="12" destOrd="0" presId="urn:microsoft.com/office/officeart/2005/8/layout/radial1"/>
    <dgm:cxn modelId="{915A9BFF-1F85-4CA1-AFEA-116C5C34DC42}" type="presParOf" srcId="{BD23A276-6F96-4BEB-9488-75A0648EA03B}" destId="{9E45B4C5-1EC3-4013-98DC-E594CA5FE391}" srcOrd="13" destOrd="0" presId="urn:microsoft.com/office/officeart/2005/8/layout/radial1"/>
    <dgm:cxn modelId="{41CF94B6-20D1-4846-A78E-2ED18B9CAD6A}" type="presParOf" srcId="{9E45B4C5-1EC3-4013-98DC-E594CA5FE391}" destId="{D0E43C37-E3F7-412C-8E70-F6562A677BE7}" srcOrd="0" destOrd="0" presId="urn:microsoft.com/office/officeart/2005/8/layout/radial1"/>
    <dgm:cxn modelId="{19D06EBD-0FA2-44AA-B318-A12D12DDB34E}" type="presParOf" srcId="{BD23A276-6F96-4BEB-9488-75A0648EA03B}" destId="{7C070D71-D2DC-41FC-8806-C179574B85EC}" srcOrd="14" destOrd="0" presId="urn:microsoft.com/office/officeart/2005/8/layout/radial1"/>
    <dgm:cxn modelId="{86376B88-FF0B-4D76-9AAC-2F9A8428D4D5}" type="presParOf" srcId="{BD23A276-6F96-4BEB-9488-75A0648EA03B}" destId="{E9B08C1B-4C00-4530-9ACF-3D5255632551}" srcOrd="15" destOrd="0" presId="urn:microsoft.com/office/officeart/2005/8/layout/radial1"/>
    <dgm:cxn modelId="{880BC7A4-EDFD-46F2-B4AC-372D485D37AF}" type="presParOf" srcId="{E9B08C1B-4C00-4530-9ACF-3D5255632551}" destId="{34A51C22-0FBB-4B03-90B6-19B1583C5FE1}" srcOrd="0" destOrd="0" presId="urn:microsoft.com/office/officeart/2005/8/layout/radial1"/>
    <dgm:cxn modelId="{FD13C49A-BE3D-4899-BA01-DF638112FC89}" type="presParOf" srcId="{BD23A276-6F96-4BEB-9488-75A0648EA03B}" destId="{1C30FA44-0F8D-4E31-A048-DB19AF991E32}" srcOrd="16" destOrd="0" presId="urn:microsoft.com/office/officeart/2005/8/layout/radial1"/>
    <dgm:cxn modelId="{C1E2A0FF-78B0-4568-AB43-D66608AE8B38}" type="presParOf" srcId="{BD23A276-6F96-4BEB-9488-75A0648EA03B}" destId="{E683629F-4803-4733-BF4B-30B9F2D9BEE6}" srcOrd="17" destOrd="0" presId="urn:microsoft.com/office/officeart/2005/8/layout/radial1"/>
    <dgm:cxn modelId="{F4398B08-3C3A-4128-84AC-AB274AA51321}" type="presParOf" srcId="{E683629F-4803-4733-BF4B-30B9F2D9BEE6}" destId="{DFCEE451-5EAB-49D0-91B8-36DCB92E1F31}" srcOrd="0" destOrd="0" presId="urn:microsoft.com/office/officeart/2005/8/layout/radial1"/>
    <dgm:cxn modelId="{EB466D5C-BE83-4ED3-9A6A-2B5CFB521496}" type="presParOf" srcId="{BD23A276-6F96-4BEB-9488-75A0648EA03B}" destId="{B0AC2C42-8C51-45C5-A7FF-DF7F326CCF3B}" srcOrd="18" destOrd="0" presId="urn:microsoft.com/office/officeart/2005/8/layout/radial1"/>
    <dgm:cxn modelId="{4A611857-0963-4709-8EB8-98391574E246}" type="presParOf" srcId="{BD23A276-6F96-4BEB-9488-75A0648EA03B}" destId="{5DEF1F8F-C627-4029-9662-07A4B7705249}" srcOrd="19" destOrd="0" presId="urn:microsoft.com/office/officeart/2005/8/layout/radial1"/>
    <dgm:cxn modelId="{67D90597-684E-4A1B-92B1-1B177A9DB3A1}" type="presParOf" srcId="{5DEF1F8F-C627-4029-9662-07A4B7705249}" destId="{5169E026-BF1B-40EE-8435-9B26D13A3E6B}" srcOrd="0" destOrd="0" presId="urn:microsoft.com/office/officeart/2005/8/layout/radial1"/>
    <dgm:cxn modelId="{86082676-E376-4CAC-9C18-524EF9E613E2}" type="presParOf" srcId="{BD23A276-6F96-4BEB-9488-75A0648EA03B}" destId="{152F33EE-6F82-4735-9353-0BFCBA465295}" srcOrd="20" destOrd="0" presId="urn:microsoft.com/office/officeart/2005/8/layout/radial1"/>
    <dgm:cxn modelId="{975F93CE-B27C-4DBF-A56D-BD5E3D9C0BFB}" type="presParOf" srcId="{BD23A276-6F96-4BEB-9488-75A0648EA03B}" destId="{BC6BF4FE-D9AF-4567-BA0F-8CE4135070E1}" srcOrd="21" destOrd="0" presId="urn:microsoft.com/office/officeart/2005/8/layout/radial1"/>
    <dgm:cxn modelId="{556F2102-5D03-4D3A-9780-403A593F223D}" type="presParOf" srcId="{BC6BF4FE-D9AF-4567-BA0F-8CE4135070E1}" destId="{5FCCC5C3-5F3F-4E60-ABAC-BEAC64FE3822}" srcOrd="0" destOrd="0" presId="urn:microsoft.com/office/officeart/2005/8/layout/radial1"/>
    <dgm:cxn modelId="{20622110-B827-4D3A-9427-E9A8140B401E}" type="presParOf" srcId="{BD23A276-6F96-4BEB-9488-75A0648EA03B}" destId="{A7334675-458F-4768-A4D4-7833D39F657E}" srcOrd="22" destOrd="0" presId="urn:microsoft.com/office/officeart/2005/8/layout/radial1"/>
    <dgm:cxn modelId="{FEBDE711-35A9-475A-ADFE-38ECCDAAEA13}" type="presParOf" srcId="{BD23A276-6F96-4BEB-9488-75A0648EA03B}" destId="{FA38D5F1-26B0-465F-906B-5FD8E534BADD}" srcOrd="23" destOrd="0" presId="urn:microsoft.com/office/officeart/2005/8/layout/radial1"/>
    <dgm:cxn modelId="{C941D005-5A13-4752-9BFE-D63AB5D7E0D9}" type="presParOf" srcId="{FA38D5F1-26B0-465F-906B-5FD8E534BADD}" destId="{0B5007A8-D6FF-4D07-B8E5-63A00CFBBD33}" srcOrd="0" destOrd="0" presId="urn:microsoft.com/office/officeart/2005/8/layout/radial1"/>
    <dgm:cxn modelId="{96EE93F5-93C3-49C7-B31A-9E21516A14C5}" type="presParOf" srcId="{BD23A276-6F96-4BEB-9488-75A0648EA03B}" destId="{42FDF317-33A8-42F6-845A-27754CB43FBC}" srcOrd="24" destOrd="0" presId="urn:microsoft.com/office/officeart/2005/8/layout/radial1"/>
    <dgm:cxn modelId="{73890FCB-77CC-4CBE-981B-F439ED27DBEB}" type="presParOf" srcId="{BD23A276-6F96-4BEB-9488-75A0648EA03B}" destId="{CFE87705-9894-4C8B-8729-6F99BEDB2187}" srcOrd="25" destOrd="0" presId="urn:microsoft.com/office/officeart/2005/8/layout/radial1"/>
    <dgm:cxn modelId="{03993CA0-370B-417E-A154-0BD08D1BBA3C}" type="presParOf" srcId="{CFE87705-9894-4C8B-8729-6F99BEDB2187}" destId="{744EF82D-6232-49CF-9048-359174F430C5}" srcOrd="0" destOrd="0" presId="urn:microsoft.com/office/officeart/2005/8/layout/radial1"/>
    <dgm:cxn modelId="{7E7386BF-AAD9-499A-9F4D-65D3D63826EE}" type="presParOf" srcId="{BD23A276-6F96-4BEB-9488-75A0648EA03B}" destId="{16710C6E-9295-41C8-B623-BE56D76FB2E8}" srcOrd="2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C7517-B6C9-4802-8A61-80917EDA3AD5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F9DC-5390-4A9A-A58F-E075267FE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2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F9DC-5390-4A9A-A58F-E075267FE5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58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Актуальность выбранной темы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работы. </a:t>
            </a:r>
          </a:p>
          <a:p>
            <a:pPr algn="just"/>
            <a:r>
              <a:rPr lang="ru-RU" b="1" dirty="0" smtClean="0"/>
              <a:t>	С</a:t>
            </a:r>
            <a:r>
              <a:rPr lang="ru-RU" dirty="0" smtClean="0"/>
              <a:t> каждым годом потребность в бумаге увеличивается, а запасы древесины, из которой её получают - уменьшаются. Поэтому использование вторичного сырья для получения бумаги – одно из важнейших решений данной проблемы.</a:t>
            </a:r>
          </a:p>
          <a:p>
            <a:endParaRPr lang="ru-RU" dirty="0" smtClean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Постановка проблемы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ru-RU" dirty="0" smtClean="0"/>
              <a:t>	Применение макулатуры способствует снижению расхода древесины для производства бумаги, что очень важно с экологической точки зрения. </a:t>
            </a:r>
          </a:p>
          <a:p>
            <a:pPr algn="just"/>
            <a:r>
              <a:rPr lang="ru-RU" dirty="0" smtClean="0"/>
              <a:t>	Также для производства бумаги в качестве сырья можно использоваться ветошь - тряпичное сырьё не синтетического происхождения</a:t>
            </a:r>
            <a:r>
              <a:rPr lang="ru-RU" b="1" dirty="0" smtClean="0"/>
              <a:t>.</a:t>
            </a:r>
            <a:endParaRPr lang="ru-RU" dirty="0" smtClean="0"/>
          </a:p>
          <a:p>
            <a:pPr algn="just"/>
            <a:r>
              <a:rPr lang="ru-RU" dirty="0" smtClean="0"/>
              <a:t>	У нас дома скапливается много различных бумажных отходов. Было решено попробовать в домашних условиях использовать эти отходы для вторичного получения бумаги.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F9DC-5390-4A9A-A58F-E075267FE53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6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0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98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26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4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06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529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78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803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53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84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87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648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391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33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663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303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47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43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64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89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270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65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703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1279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63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316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72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23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5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172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52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363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953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4BC94F-E2ED-4A8E-A47D-0BA40F108D09}" type="datetimeFigureOut">
              <a:rPr lang="ru-RU">
                <a:solidFill>
                  <a:prstClr val="black"/>
                </a:solidFill>
              </a:rPr>
              <a:pPr/>
              <a:t>13.02.2019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EDFDBA-9652-452C-AA30-1A32BCCCFD82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141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84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89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57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2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13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5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7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0" y="0"/>
            <a:ext cx="1060616" cy="6858000"/>
            <a:chOff x="0" y="0"/>
            <a:chExt cx="1060616" cy="6858000"/>
          </a:xfrm>
          <a:effectLst/>
        </p:grpSpPr>
        <p:sp>
          <p:nvSpPr>
            <p:cNvPr id="10" name="Прямоугольник 9"/>
            <p:cNvSpPr/>
            <p:nvPr userDrawn="1"/>
          </p:nvSpPr>
          <p:spPr>
            <a:xfrm>
              <a:off x="0" y="0"/>
              <a:ext cx="10001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" name="Рисунок 8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060616" cy="1828649"/>
            </a:xfrm>
            <a:prstGeom prst="rect">
              <a:avLst/>
            </a:prstGeom>
          </p:spPr>
        </p:pic>
        <p:pic>
          <p:nvPicPr>
            <p:cNvPr id="11" name="Рисунок 10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V="1">
              <a:off x="0" y="1785926"/>
              <a:ext cx="1060616" cy="1828649"/>
            </a:xfrm>
            <a:prstGeom prst="rect">
              <a:avLst/>
            </a:prstGeom>
          </p:spPr>
        </p:pic>
        <p:pic>
          <p:nvPicPr>
            <p:cNvPr id="12" name="Рисунок 11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3571876"/>
              <a:ext cx="1060616" cy="1828649"/>
            </a:xfrm>
            <a:prstGeom prst="rect">
              <a:avLst/>
            </a:prstGeom>
          </p:spPr>
        </p:pic>
        <p:pic>
          <p:nvPicPr>
            <p:cNvPr id="13" name="Рисунок 12" descr="0_78010_a8a74fc9_M.png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7963"/>
            <a:stretch>
              <a:fillRect/>
            </a:stretch>
          </p:blipFill>
          <p:spPr>
            <a:xfrm flipV="1">
              <a:off x="0" y="5357826"/>
              <a:ext cx="1060616" cy="1500174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 rot="5400000">
            <a:off x="-2428900" y="3429000"/>
            <a:ext cx="6858000" cy="0"/>
          </a:xfrm>
          <a:prstGeom prst="line">
            <a:avLst/>
          </a:prstGeom>
          <a:ln w="1270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ap="sq" cmpd="thickThin">
            <a:solidFill>
              <a:schemeClr val="accent3">
                <a:lumMod val="75000"/>
              </a:schemeClr>
            </a:solidFill>
            <a:miter lim="800000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572272"/>
            <a:ext cx="12858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0_6a837_8225efc1_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924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art.ru/" TargetMode="External"/><Relationship Id="rId2" Type="http://schemas.openxmlformats.org/officeDocument/2006/relationships/hyperlink" Target="http://wowlol.ru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linda6035.ucoz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4789"/>
            <a:ext cx="9324529" cy="70927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5688632" cy="156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772816"/>
            <a:ext cx="285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Исследовательская работа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149080"/>
            <a:ext cx="3981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Выполнила: Прокудина Екатерина,</a:t>
            </a:r>
          </a:p>
          <a:p>
            <a:r>
              <a:rPr lang="ru-RU" sz="1400" b="1" dirty="0" smtClean="0"/>
              <a:t>ученица 3 В класса</a:t>
            </a:r>
          </a:p>
          <a:p>
            <a:r>
              <a:rPr lang="ru-RU" sz="1400" b="1" dirty="0" smtClean="0"/>
              <a:t>Руководитель: Данилюк Татьяна Вениаминовна,</a:t>
            </a:r>
          </a:p>
          <a:p>
            <a:r>
              <a:rPr lang="ru-RU" sz="1400" b="1" dirty="0" smtClean="0"/>
              <a:t>учитель начальных классов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301208"/>
            <a:ext cx="173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г. Минусинск – 2018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32656"/>
            <a:ext cx="5616575" cy="954107"/>
          </a:xfrm>
          <a:custGeom>
            <a:avLst/>
            <a:gdLst>
              <a:gd name="connsiteX0" fmla="*/ 0 w 5616575"/>
              <a:gd name="connsiteY0" fmla="*/ 0 h 523875"/>
              <a:gd name="connsiteX1" fmla="*/ 5616575 w 5616575"/>
              <a:gd name="connsiteY1" fmla="*/ 0 h 523875"/>
              <a:gd name="connsiteX2" fmla="*/ 5616575 w 5616575"/>
              <a:gd name="connsiteY2" fmla="*/ 523875 h 523875"/>
              <a:gd name="connsiteX3" fmla="*/ 0 w 5616575"/>
              <a:gd name="connsiteY3" fmla="*/ 523875 h 523875"/>
              <a:gd name="connsiteX4" fmla="*/ 0 w 5616575"/>
              <a:gd name="connsiteY4" fmla="*/ 0 h 523875"/>
              <a:gd name="connsiteX0" fmla="*/ 36095 w 5616575"/>
              <a:gd name="connsiteY0" fmla="*/ 0 h 920917"/>
              <a:gd name="connsiteX1" fmla="*/ 5616575 w 5616575"/>
              <a:gd name="connsiteY1" fmla="*/ 397042 h 920917"/>
              <a:gd name="connsiteX2" fmla="*/ 5616575 w 5616575"/>
              <a:gd name="connsiteY2" fmla="*/ 920917 h 920917"/>
              <a:gd name="connsiteX3" fmla="*/ 0 w 5616575"/>
              <a:gd name="connsiteY3" fmla="*/ 920917 h 920917"/>
              <a:gd name="connsiteX4" fmla="*/ 36095 w 5616575"/>
              <a:gd name="connsiteY4" fmla="*/ 0 h 920917"/>
              <a:gd name="connsiteX0" fmla="*/ 36095 w 5688764"/>
              <a:gd name="connsiteY0" fmla="*/ 0 h 920917"/>
              <a:gd name="connsiteX1" fmla="*/ 5688764 w 5688764"/>
              <a:gd name="connsiteY1" fmla="*/ 108284 h 920917"/>
              <a:gd name="connsiteX2" fmla="*/ 5616575 w 5688764"/>
              <a:gd name="connsiteY2" fmla="*/ 920917 h 920917"/>
              <a:gd name="connsiteX3" fmla="*/ 0 w 5688764"/>
              <a:gd name="connsiteY3" fmla="*/ 920917 h 920917"/>
              <a:gd name="connsiteX4" fmla="*/ 36095 w 5688764"/>
              <a:gd name="connsiteY4" fmla="*/ 0 h 920917"/>
              <a:gd name="connsiteX0" fmla="*/ 144379 w 5688764"/>
              <a:gd name="connsiteY0" fmla="*/ 0 h 896853"/>
              <a:gd name="connsiteX1" fmla="*/ 5688764 w 5688764"/>
              <a:gd name="connsiteY1" fmla="*/ 84220 h 896853"/>
              <a:gd name="connsiteX2" fmla="*/ 5616575 w 5688764"/>
              <a:gd name="connsiteY2" fmla="*/ 896853 h 896853"/>
              <a:gd name="connsiteX3" fmla="*/ 0 w 5688764"/>
              <a:gd name="connsiteY3" fmla="*/ 896853 h 896853"/>
              <a:gd name="connsiteX4" fmla="*/ 144379 w 5688764"/>
              <a:gd name="connsiteY4" fmla="*/ 0 h 896853"/>
              <a:gd name="connsiteX0" fmla="*/ 144379 w 5616575"/>
              <a:gd name="connsiteY0" fmla="*/ 0 h 896853"/>
              <a:gd name="connsiteX1" fmla="*/ 5532353 w 5616575"/>
              <a:gd name="connsiteY1" fmla="*/ 108283 h 896853"/>
              <a:gd name="connsiteX2" fmla="*/ 5616575 w 5616575"/>
              <a:gd name="connsiteY2" fmla="*/ 896853 h 896853"/>
              <a:gd name="connsiteX3" fmla="*/ 0 w 5616575"/>
              <a:gd name="connsiteY3" fmla="*/ 896853 h 896853"/>
              <a:gd name="connsiteX4" fmla="*/ 144379 w 5616575"/>
              <a:gd name="connsiteY4" fmla="*/ 0 h 896853"/>
              <a:gd name="connsiteX0" fmla="*/ 144379 w 5616575"/>
              <a:gd name="connsiteY0" fmla="*/ 0 h 896853"/>
              <a:gd name="connsiteX1" fmla="*/ 5532353 w 5616575"/>
              <a:gd name="connsiteY1" fmla="*/ 108283 h 896853"/>
              <a:gd name="connsiteX2" fmla="*/ 5616575 w 5616575"/>
              <a:gd name="connsiteY2" fmla="*/ 896853 h 896853"/>
              <a:gd name="connsiteX3" fmla="*/ 0 w 5616575"/>
              <a:gd name="connsiteY3" fmla="*/ 896853 h 896853"/>
              <a:gd name="connsiteX4" fmla="*/ 144379 w 5616575"/>
              <a:gd name="connsiteY4" fmla="*/ 0 h 89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6575" h="896853">
                <a:moveTo>
                  <a:pt x="144379" y="0"/>
                </a:moveTo>
                <a:lnTo>
                  <a:pt x="5532353" y="108283"/>
                </a:lnTo>
                <a:lnTo>
                  <a:pt x="5616575" y="896853"/>
                </a:lnTo>
                <a:lnTo>
                  <a:pt x="0" y="896853"/>
                </a:lnTo>
                <a:lnTo>
                  <a:pt x="144379" y="0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Муниципальное </a:t>
            </a:r>
            <a:r>
              <a:rPr lang="ru-RU" sz="1400" b="1" dirty="0"/>
              <a:t>бюджетное общеобразовательное учреждение</a:t>
            </a:r>
            <a:endParaRPr lang="ru-RU" sz="1400" dirty="0"/>
          </a:p>
          <a:p>
            <a:pPr algn="ctr">
              <a:defRPr/>
            </a:pPr>
            <a:r>
              <a:rPr lang="ru-RU" sz="1400" b="1" dirty="0"/>
              <a:t>«Средняя общеобразовательная школа № 12</a:t>
            </a:r>
            <a:r>
              <a:rPr lang="ru-RU" sz="1400" b="1" dirty="0" smtClean="0"/>
              <a:t>»</a:t>
            </a:r>
          </a:p>
          <a:p>
            <a:pPr algn="ctr">
              <a:defRPr/>
            </a:pPr>
            <a:r>
              <a:rPr lang="ru-RU" sz="1400" b="1" dirty="0" smtClean="0"/>
              <a:t>г.Минусинск, Красноярский край</a:t>
            </a:r>
          </a:p>
          <a:p>
            <a:pPr algn="ctr"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4502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Изготовление бумаги в домашних условиях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992" y="1124744"/>
            <a:ext cx="4104456" cy="5040560"/>
          </a:xfrm>
          <a:ln w="76200">
            <a:solidFill>
              <a:schemeClr val="accent5">
                <a:lumMod val="50000"/>
              </a:schemeClr>
            </a:solidFill>
            <a:bevel/>
          </a:ln>
          <a:effectLst/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i="1" u="sng" dirty="0" smtClean="0"/>
              <a:t>Материалы</a:t>
            </a:r>
            <a:r>
              <a:rPr lang="ru-RU" sz="5600" b="1" i="1" u="sng" dirty="0"/>
              <a:t>:</a:t>
            </a:r>
            <a:endParaRPr lang="ru-RU" sz="56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b="1" dirty="0"/>
              <a:t>- Для работы можно брать самую различную бумагу: документы, прошедшие уничтожение в специальных машинах (шредерах), старые газеты, яичные лотки, туалетную бумагу, салфетки, бумага для принтера, бумажные упаковки, коробки из под яиц и т.п.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b="1" dirty="0"/>
              <a:t>- На изготовление 2—3листов бумаги надо приблизительно 3—4 литра массы. Чем тоньше бумагу хотим получить в итоге, тем больше воды берем в начале.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b="1" dirty="0"/>
              <a:t>- Для окраски можно использовать любые краски, начиная с гуашевых. Лучший эффект дают акриловые краски, подкрашивали мы и цветной гофрированной (креповой) бумагой (той, что используем для торцевания), интересно смотрится смешивание красок. Нужно и должно экспериментировать.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800" b="1" dirty="0"/>
              <a:t>- В качестве добавки и создания эффекта добавляем в массу (когда выложили ее на рамку) сухие листья и лепестки, блестки, цветные нитки, кусочки тонкой цветной бумаги, красители натуральные или искусственные, акварельные краски, приправы (вы даже можете ароматизировать свою бумагу)   в небольших количествах и со вкусом</a:t>
            </a:r>
            <a:r>
              <a:rPr lang="ru-RU" sz="3600" b="1" dirty="0"/>
              <a:t>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1124745"/>
            <a:ext cx="3528392" cy="5040559"/>
          </a:xfrm>
          <a:ln w="76200" cap="sq">
            <a:solidFill>
              <a:schemeClr val="accent5">
                <a:lumMod val="50000"/>
              </a:schemeClr>
            </a:solidFill>
            <a:bevel/>
          </a:ln>
          <a:effectLst/>
        </p:spPr>
        <p:txBody>
          <a:bodyPr>
            <a:normAutofit fontScale="25000" lnSpcReduction="20000"/>
          </a:bodyPr>
          <a:lstStyle/>
          <a:p>
            <a:endParaRPr lang="ru-RU" i="1" u="sng" dirty="0" smtClean="0"/>
          </a:p>
          <a:p>
            <a:pPr marL="0" indent="0" algn="ctr">
              <a:buNone/>
            </a:pPr>
            <a:r>
              <a:rPr lang="ru-RU" sz="5600" b="1" i="1" u="sng" dirty="0" smtClean="0"/>
              <a:t>Инструменты</a:t>
            </a:r>
            <a:r>
              <a:rPr lang="ru-RU" sz="5600" b="1" i="1" u="sng" dirty="0"/>
              <a:t> :</a:t>
            </a:r>
            <a:endParaRPr lang="ru-RU" sz="5600" b="1" dirty="0"/>
          </a:p>
          <a:p>
            <a:pPr lvl="0"/>
            <a:r>
              <a:rPr lang="ru-RU" sz="5600" b="1" dirty="0"/>
              <a:t>Ножницы, </a:t>
            </a:r>
          </a:p>
          <a:p>
            <a:pPr lvl="0"/>
            <a:r>
              <a:rPr lang="ru-RU" sz="5600" b="1" dirty="0"/>
              <a:t>доска (поднос/лоток/противень), </a:t>
            </a:r>
          </a:p>
          <a:p>
            <a:pPr lvl="0"/>
            <a:r>
              <a:rPr lang="ru-RU" sz="5600" b="1" dirty="0"/>
              <a:t>губка, </a:t>
            </a:r>
          </a:p>
          <a:p>
            <a:pPr lvl="0"/>
            <a:r>
              <a:rPr lang="ru-RU" sz="5600" b="1" dirty="0"/>
              <a:t>утюг, </a:t>
            </a:r>
          </a:p>
          <a:p>
            <a:pPr lvl="0"/>
            <a:r>
              <a:rPr lang="ru-RU" sz="5600" b="1" dirty="0"/>
              <a:t>полотенца, </a:t>
            </a:r>
          </a:p>
          <a:p>
            <a:pPr lvl="0"/>
            <a:r>
              <a:rPr lang="ru-RU" sz="5600" b="1" dirty="0"/>
              <a:t>скалка, </a:t>
            </a:r>
          </a:p>
          <a:p>
            <a:pPr lvl="0"/>
            <a:r>
              <a:rPr lang="ru-RU" sz="5600" b="1" dirty="0"/>
              <a:t>блендер, </a:t>
            </a:r>
          </a:p>
          <a:p>
            <a:pPr lvl="0"/>
            <a:r>
              <a:rPr lang="ru-RU" sz="5600" b="1" dirty="0"/>
              <a:t>пресс.</a:t>
            </a:r>
          </a:p>
          <a:p>
            <a:r>
              <a:rPr lang="ru-RU" sz="5600" b="1" dirty="0"/>
              <a:t>Для работы потребуются специальные рамки с сеткой для процеживания жидкости.   Они деревянные, размером листов A4 и A5. Для работы достаточно иметь по две каждого размера. Сетка мелкозернистая, похожа на </a:t>
            </a:r>
            <a:r>
              <a:rPr lang="ru-RU" sz="5600" b="1" dirty="0" smtClean="0"/>
              <a:t>сито.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622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048"/>
            <a:ext cx="7427168" cy="6340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 изготовления: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60040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26350" cy="21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792" y="3789040"/>
            <a:ext cx="46085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Шаг 3:Измельчаем бумагу с помощью блендера.</a:t>
            </a:r>
          </a:p>
        </p:txBody>
      </p:sp>
      <p:pic>
        <p:nvPicPr>
          <p:cNvPr id="1029" name="Picture 5" descr="IMG_41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3528392" cy="22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G_420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528392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836712"/>
            <a:ext cx="37167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Шаг 2:Затем заливаем бумагу водой.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836712"/>
            <a:ext cx="4139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Шаг 1:Сначала с помощью ножниц нужно нарезаем бумагу.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43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1641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Шаг 4: Разделяем получившуюся массу на три части. Возьмём разные наполнители. Елочные иголочки, лепестки цветка, измельченная цедра апельсина. Перемешаем каждый из них с нашей бумажной массой.</a:t>
            </a:r>
          </a:p>
        </p:txBody>
      </p:sp>
      <p:pic>
        <p:nvPicPr>
          <p:cNvPr id="2050" name="Picture 2" descr="IMG_42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104456" cy="243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501008"/>
            <a:ext cx="784887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/>
              <a:t>Возьмём одну часть получившейся массы и сформируем на доске лист. Делаем нужный размер и толщину бумаги.</a:t>
            </a:r>
          </a:p>
        </p:txBody>
      </p:sp>
      <p:pic>
        <p:nvPicPr>
          <p:cNvPr id="2051" name="Picture 3" descr="IMG_422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293096"/>
            <a:ext cx="424847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12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66967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	Шаг </a:t>
            </a:r>
            <a:r>
              <a:rPr lang="ru-RU" dirty="0"/>
              <a:t>5</a:t>
            </a:r>
            <a:r>
              <a:rPr lang="ru-RU" dirty="0" smtClean="0"/>
              <a:t>:	Накроем </a:t>
            </a:r>
            <a:r>
              <a:rPr lang="ru-RU" dirty="0"/>
              <a:t>бумажную массу полотенцем и скалкой разровняем поверхность будущего листа бумаги.</a:t>
            </a:r>
          </a:p>
        </p:txBody>
      </p:sp>
      <p:pic>
        <p:nvPicPr>
          <p:cNvPr id="3074" name="Picture 2" descr="IMG_423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2696"/>
            <a:ext cx="392137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068960"/>
            <a:ext cx="68407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Шаг 6:Теперь просушим лист горячим утюгом до того момента, когда бумагу можно будет легко снять с доски. </a:t>
            </a:r>
          </a:p>
        </p:txBody>
      </p:sp>
      <p:pic>
        <p:nvPicPr>
          <p:cNvPr id="3075" name="Picture 3" descr="IMG_424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9604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6021288"/>
            <a:ext cx="77048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Шаг 7:Получившийся лист аккуратно снимаем с доски и выкладываем до высыхания на батарею. После этого наша бумага готова!</a:t>
            </a:r>
          </a:p>
        </p:txBody>
      </p:sp>
    </p:spTree>
    <p:extLst>
      <p:ext uri="{BB962C8B-B14F-4D97-AF65-F5344CB8AC3E}">
        <p14:creationId xmlns:p14="http://schemas.microsoft.com/office/powerpoint/2010/main" xmlns="" val="35230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Плюсы бумаги ручного отлива: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268760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ru-RU" dirty="0" smtClean="0"/>
              <a:t>• </a:t>
            </a:r>
            <a:r>
              <a:rPr lang="ru-RU" sz="2000" b="1" dirty="0"/>
              <a:t>Уникальность и неповторимость каждого листа;</a:t>
            </a:r>
          </a:p>
          <a:p>
            <a:pPr lvl="0" algn="just">
              <a:lnSpc>
                <a:spcPct val="200000"/>
              </a:lnSpc>
            </a:pPr>
            <a:r>
              <a:rPr lang="ru-RU" sz="2000" b="1" dirty="0"/>
              <a:t>• Приятная фактура и внешний вид бумаги;</a:t>
            </a:r>
          </a:p>
          <a:p>
            <a:pPr lvl="0" algn="just">
              <a:lnSpc>
                <a:spcPct val="200000"/>
              </a:lnSpc>
            </a:pPr>
            <a:r>
              <a:rPr lang="ru-RU" sz="2000" b="1" dirty="0"/>
              <a:t>• Множество вариантов наполнителей;</a:t>
            </a:r>
          </a:p>
          <a:p>
            <a:pPr lvl="0" algn="just">
              <a:lnSpc>
                <a:spcPct val="200000"/>
              </a:lnSpc>
            </a:pPr>
            <a:r>
              <a:rPr lang="ru-RU" sz="2000" b="1" dirty="0"/>
              <a:t>• Утилизация бумажных отходов.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74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Изделия из бумаги ручной работы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44504931"/>
              </p:ext>
            </p:extLst>
          </p:nvPr>
        </p:nvGraphicFramePr>
        <p:xfrm>
          <a:off x="1403648" y="980728"/>
          <a:ext cx="68407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4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112568" cy="43204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ПОДЕЛКИ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ИЗ БУМАГИ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807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96033"/>
              </p:ext>
            </p:extLst>
          </p:nvPr>
        </p:nvGraphicFramePr>
        <p:xfrm>
          <a:off x="2051720" y="2132856"/>
          <a:ext cx="64097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3808" y="62068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Социологический опрос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276872"/>
            <a:ext cx="5760641" cy="7969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Как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называется вторичное сырьё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для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производства бумаги?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4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7881800"/>
              </p:ext>
            </p:extLst>
          </p:nvPr>
        </p:nvGraphicFramePr>
        <p:xfrm>
          <a:off x="1403648" y="764704"/>
          <a:ext cx="64807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74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850" b="1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>
                <a:solidFill>
                  <a:srgbClr val="FF0000"/>
                </a:solidFill>
                <a:latin typeface="+mn-lt"/>
              </a:rPr>
              <a:t>Делали вы бумагу своими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руками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?</a:t>
            </a:r>
            <a:br>
              <a:rPr lang="ru-RU" sz="2000" dirty="0">
                <a:solidFill>
                  <a:srgbClr val="FF0000"/>
                </a:solidFill>
                <a:latin typeface="+mn-lt"/>
              </a:rPr>
            </a:b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4687573"/>
              </p:ext>
            </p:extLst>
          </p:nvPr>
        </p:nvGraphicFramePr>
        <p:xfrm>
          <a:off x="1619672" y="1412776"/>
          <a:ext cx="655272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0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868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Цель: </a:t>
            </a:r>
            <a:r>
              <a:rPr lang="ru-RU" sz="2000" dirty="0"/>
              <a:t>получить  бумагу в домашних условиях из разных видов бумажных отходов и найти применение ей в повседневной жизни. 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27584" y="1340768"/>
            <a:ext cx="67687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Объект: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/>
              <a:t>бумага.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Предмет: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получение бумаги в домашних условиях из вторичного сырья, т.е. из макулатуры.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Гипотеза: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/>
              <a:t>получить бумагу в домашних условиях невозможно.</a:t>
            </a:r>
          </a:p>
          <a:p>
            <a:pPr marL="0" indent="0" algn="just">
              <a:buFont typeface="Arial" pitchFamily="34" charset="0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22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Что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бы вы сделали из бумаги, </a:t>
            </a: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FF0000"/>
                </a:solidFill>
                <a:latin typeface="+mn-lt"/>
              </a:rPr>
              <a:t>изготовленной </a:t>
            </a:r>
            <a:r>
              <a:rPr lang="ru-RU" sz="2200" b="1" dirty="0">
                <a:solidFill>
                  <a:srgbClr val="FF0000"/>
                </a:solidFill>
                <a:latin typeface="+mn-lt"/>
              </a:rPr>
              <a:t>в домашних условиях?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6465874"/>
              </p:ext>
            </p:extLst>
          </p:nvPr>
        </p:nvGraphicFramePr>
        <p:xfrm>
          <a:off x="1691680" y="1268760"/>
          <a:ext cx="62646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73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Вывод: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/>
              <a:t>Мы опровергли выдвинутую гипотезу, что нельзя в домашних условиях получить бумагу. 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u="sng" dirty="0" smtClean="0"/>
              <a:t>Поставленная </a:t>
            </a:r>
            <a:r>
              <a:rPr lang="ru-RU" sz="2000" u="sng" dirty="0"/>
              <a:t>перед работой цель достигнута: </a:t>
            </a:r>
            <a:r>
              <a:rPr lang="ru-RU" sz="2000" dirty="0"/>
              <a:t>мы  получили  бумагу в домашних условиях из разных видов бумажных отходов и нашли применение ей в повседневной жизни, изготовив различные поделки и сувениры.</a:t>
            </a:r>
          </a:p>
          <a:p>
            <a:pPr marL="0" indent="0" algn="just">
              <a:buNone/>
            </a:pPr>
            <a:r>
              <a:rPr lang="ru-RU" sz="2000" dirty="0" smtClean="0"/>
              <a:t>	Полученную </a:t>
            </a:r>
            <a:r>
              <a:rPr lang="ru-RU" sz="2000" dirty="0"/>
              <a:t>бумагу можно использовать для бытовых нужд, а также для детского творчества на уроках технологии в школе, для изготовления подарков, что позволит сэкономить семейный бюджет и природные ресурсы нашей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85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Применение макулатуры способствует снижению расхода древесины для производства бумаги, что очень важно с экологической точки зрения.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74838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u="sng" dirty="0" smtClean="0">
                <a:solidFill>
                  <a:srgbClr val="7030A0"/>
                </a:solidFill>
              </a:rPr>
              <a:t>К сведению: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Полноценное дерево вырастает за 50-80 лет;</a:t>
            </a:r>
            <a:endParaRPr lang="ru-RU" dirty="0"/>
          </a:p>
          <a:p>
            <a:pPr lvl="0"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60 </a:t>
            </a:r>
            <a:r>
              <a:rPr lang="ru-RU" dirty="0"/>
              <a:t>кг макулатуры сберегает от вырубки 1 дерево;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Из </a:t>
            </a:r>
            <a:r>
              <a:rPr lang="ru-RU" dirty="0"/>
              <a:t>тонны макулатуры можно изготовить 25 000 тетрадей;</a:t>
            </a:r>
          </a:p>
          <a:p>
            <a:pPr lvl="0"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smtClean="0"/>
              <a:t>  1 </a:t>
            </a:r>
            <a:r>
              <a:rPr lang="ru-RU" dirty="0"/>
              <a:t>тонна макулатуры экономит 200 кубометров воды и 1000 кВт/ч электроэнергии.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611560" y="2780928"/>
            <a:ext cx="360040" cy="33833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11560" y="3212976"/>
            <a:ext cx="360040" cy="33833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611560" y="3645024"/>
            <a:ext cx="360040" cy="33833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11560" y="4005064"/>
            <a:ext cx="360040" cy="338336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7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5051951" y="1203356"/>
            <a:ext cx="2769987" cy="30550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b="1" dirty="0"/>
              <a:t>Список используемых </a:t>
            </a:r>
            <a:r>
              <a:rPr lang="ru-RU" sz="1100" b="1" dirty="0" smtClean="0"/>
              <a:t>источников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 err="1"/>
              <a:t>К.Бабченко</a:t>
            </a:r>
            <a:r>
              <a:rPr lang="ru-RU" sz="1100" dirty="0"/>
              <a:t>. Бумага ручного изготовления / </a:t>
            </a:r>
            <a:r>
              <a:rPr lang="ru-RU" sz="1100" dirty="0" err="1"/>
              <a:t>КомпьюАрт</a:t>
            </a:r>
            <a:r>
              <a:rPr lang="ru-RU" sz="1100" dirty="0"/>
              <a:t>, №7, 2003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М. Ильин(Маршак Илья Яковлевич), Гос. издательство художественной литературы, 1962.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Львов С. Книга о книге. – М.: Просвещение, 1980, с 15, с. 96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Технология бумаги, М., 1992 г.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Что такое. Кто такой. Т.1. – М.: Педагогика,1990.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Н.Ю. Яковлев. Слово о бумаге. М. 1988 г.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Сайт  </a:t>
            </a:r>
            <a:r>
              <a:rPr lang="ru-RU" sz="1100" u="sng" dirty="0">
                <a:hlinkClick r:id="rId2"/>
              </a:rPr>
              <a:t>http://wowlol.ru/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http://stranamasterov.ru/node/2770  (Бабченко, 2003)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u="sng" dirty="0">
                <a:hlinkClick r:id="rId3"/>
              </a:rPr>
              <a:t>www.compuart.ru</a:t>
            </a:r>
            <a:endParaRPr lang="ru-RU" sz="1100" dirty="0"/>
          </a:p>
          <a:p>
            <a:pPr marL="228600" lvl="0" indent="-228600">
              <a:buFont typeface="+mj-lt"/>
              <a:buAutoNum type="arabicPeriod"/>
            </a:pPr>
            <a:r>
              <a:rPr lang="ru-RU" sz="1100" dirty="0"/>
              <a:t>Сайт: </a:t>
            </a:r>
            <a:r>
              <a:rPr lang="en-US" sz="1100" dirty="0"/>
              <a:t>http</a:t>
            </a:r>
            <a:r>
              <a:rPr lang="ru-RU" sz="1100" dirty="0"/>
              <a:t>://</a:t>
            </a:r>
            <a:r>
              <a:rPr lang="en-US" sz="1100" dirty="0" err="1"/>
              <a:t>elenaranko</a:t>
            </a:r>
            <a:r>
              <a:rPr lang="ru-RU" sz="1100" dirty="0"/>
              <a:t>.</a:t>
            </a:r>
            <a:r>
              <a:rPr lang="en-US" sz="1100" dirty="0" err="1"/>
              <a:t>ucoz</a:t>
            </a:r>
            <a:r>
              <a:rPr lang="ru-RU" sz="1100" dirty="0"/>
              <a:t>.</a:t>
            </a:r>
            <a:r>
              <a:rPr lang="en-US" sz="1100" dirty="0" err="1"/>
              <a:t>ru</a:t>
            </a:r>
            <a:r>
              <a:rPr lang="ru-RU" sz="1100" dirty="0"/>
              <a:t>/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100" b="1" dirty="0"/>
              <a:t>Сайт </a:t>
            </a:r>
            <a:r>
              <a:rPr lang="en-US" sz="1100" b="1" u="sng" dirty="0">
                <a:hlinkClick r:id="rId4"/>
              </a:rPr>
              <a:t>http</a:t>
            </a:r>
            <a:r>
              <a:rPr lang="ru-RU" sz="1100" b="1" u="sng" dirty="0">
                <a:hlinkClick r:id="rId4"/>
              </a:rPr>
              <a:t>://</a:t>
            </a:r>
            <a:r>
              <a:rPr lang="en-US" sz="1100" b="1" u="sng" dirty="0" err="1">
                <a:hlinkClick r:id="rId4"/>
              </a:rPr>
              <a:t>linda</a:t>
            </a:r>
            <a:r>
              <a:rPr lang="ru-RU" sz="1100" b="1" u="sng" dirty="0">
                <a:hlinkClick r:id="rId4"/>
              </a:rPr>
              <a:t>6035.</a:t>
            </a:r>
            <a:r>
              <a:rPr lang="en-US" sz="1100" b="1" u="sng" dirty="0" err="1">
                <a:hlinkClick r:id="rId4"/>
              </a:rPr>
              <a:t>ucoz</a:t>
            </a:r>
            <a:r>
              <a:rPr lang="ru-RU" sz="1100" b="1" u="sng" dirty="0">
                <a:hlinkClick r:id="rId4"/>
              </a:rPr>
              <a:t>.</a:t>
            </a:r>
            <a:r>
              <a:rPr lang="en-US" sz="1100" b="1" u="sng" dirty="0" err="1">
                <a:hlinkClick r:id="rId4"/>
              </a:rPr>
              <a:t>ru</a:t>
            </a:r>
            <a:r>
              <a:rPr lang="ru-RU" sz="1100" b="1" u="sng" dirty="0">
                <a:hlinkClick r:id="rId4"/>
              </a:rPr>
              <a:t>/</a:t>
            </a:r>
            <a:r>
              <a:rPr lang="ru-RU" sz="1100" b="1" dirty="0"/>
              <a:t>    </a:t>
            </a:r>
            <a:r>
              <a:rPr lang="ru-RU" sz="1600" b="1" i="1" dirty="0"/>
              <a:t>  </a:t>
            </a: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732859" y="1953160"/>
            <a:ext cx="3454036" cy="1383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Спасибо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за внимание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7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132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Задачи: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155" y="941599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изучить историю возникновения бумаги;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познакомиться со способами  использования бумаги;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опробовать некоторые способы получения бумаги в домашних условиях;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показать применение полученной бумаги;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/>
              <a:t>выявить  осведомленность обучающихся об использовании вторичного бумажного сырья.</a:t>
            </a:r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619672" y="3068960"/>
            <a:ext cx="6275040" cy="3201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Методы:</a:t>
            </a:r>
          </a:p>
          <a:p>
            <a:pPr marL="0" indent="0">
              <a:buNone/>
            </a:pPr>
            <a:r>
              <a:rPr lang="ru-RU" sz="2000" dirty="0"/>
              <a:t>                    анализ литературы по теме работы;</a:t>
            </a:r>
          </a:p>
          <a:p>
            <a:pPr marL="0" indent="0">
              <a:buNone/>
            </a:pPr>
            <a:r>
              <a:rPr lang="ru-RU" sz="2000" dirty="0"/>
              <a:t>                    эксперимент; </a:t>
            </a:r>
          </a:p>
          <a:p>
            <a:pPr marL="0" indent="0">
              <a:buNone/>
            </a:pPr>
            <a:r>
              <a:rPr lang="ru-RU" sz="2000" dirty="0"/>
              <a:t>                    социологический опрос;</a:t>
            </a:r>
          </a:p>
          <a:p>
            <a:pPr marL="0" indent="0">
              <a:buNone/>
            </a:pPr>
            <a:r>
              <a:rPr lang="ru-RU" sz="2000" dirty="0"/>
              <a:t>                    прогнозирование.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41428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История создания бумаги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11560" y="1700808"/>
            <a:ext cx="7704856" cy="2246489"/>
            <a:chOff x="611560" y="1700808"/>
            <a:chExt cx="7704856" cy="2246489"/>
          </a:xfrm>
        </p:grpSpPr>
        <p:sp>
          <p:nvSpPr>
            <p:cNvPr id="12" name="Полилиния 11"/>
            <p:cNvSpPr/>
            <p:nvPr/>
          </p:nvSpPr>
          <p:spPr>
            <a:xfrm>
              <a:off x="611560" y="1700808"/>
              <a:ext cx="1389765" cy="904670"/>
            </a:xfrm>
            <a:custGeom>
              <a:avLst/>
              <a:gdLst>
                <a:gd name="connsiteX0" fmla="*/ 0 w 1101369"/>
                <a:gd name="connsiteY0" fmla="*/ 95035 h 950345"/>
                <a:gd name="connsiteX1" fmla="*/ 95035 w 1101369"/>
                <a:gd name="connsiteY1" fmla="*/ 0 h 950345"/>
                <a:gd name="connsiteX2" fmla="*/ 1006335 w 1101369"/>
                <a:gd name="connsiteY2" fmla="*/ 0 h 950345"/>
                <a:gd name="connsiteX3" fmla="*/ 1101370 w 1101369"/>
                <a:gd name="connsiteY3" fmla="*/ 95035 h 950345"/>
                <a:gd name="connsiteX4" fmla="*/ 1101369 w 1101369"/>
                <a:gd name="connsiteY4" fmla="*/ 855311 h 950345"/>
                <a:gd name="connsiteX5" fmla="*/ 1006334 w 1101369"/>
                <a:gd name="connsiteY5" fmla="*/ 950346 h 950345"/>
                <a:gd name="connsiteX6" fmla="*/ 95035 w 1101369"/>
                <a:gd name="connsiteY6" fmla="*/ 950345 h 950345"/>
                <a:gd name="connsiteX7" fmla="*/ 0 w 1101369"/>
                <a:gd name="connsiteY7" fmla="*/ 855310 h 950345"/>
                <a:gd name="connsiteX8" fmla="*/ 0 w 1101369"/>
                <a:gd name="connsiteY8" fmla="*/ 95035 h 9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1369" h="950345">
                  <a:moveTo>
                    <a:pt x="0" y="95035"/>
                  </a:moveTo>
                  <a:cubicBezTo>
                    <a:pt x="0" y="42549"/>
                    <a:pt x="42549" y="0"/>
                    <a:pt x="95035" y="0"/>
                  </a:cubicBezTo>
                  <a:lnTo>
                    <a:pt x="1006335" y="0"/>
                  </a:lnTo>
                  <a:cubicBezTo>
                    <a:pt x="1058821" y="0"/>
                    <a:pt x="1101370" y="42549"/>
                    <a:pt x="1101370" y="95035"/>
                  </a:cubicBezTo>
                  <a:cubicBezTo>
                    <a:pt x="1101370" y="348460"/>
                    <a:pt x="1101369" y="601886"/>
                    <a:pt x="1101369" y="855311"/>
                  </a:cubicBezTo>
                  <a:cubicBezTo>
                    <a:pt x="1101369" y="907797"/>
                    <a:pt x="1058820" y="950346"/>
                    <a:pt x="1006334" y="950346"/>
                  </a:cubicBezTo>
                  <a:lnTo>
                    <a:pt x="95035" y="950345"/>
                  </a:lnTo>
                  <a:cubicBezTo>
                    <a:pt x="42549" y="950345"/>
                    <a:pt x="0" y="907796"/>
                    <a:pt x="0" y="855310"/>
                  </a:cubicBezTo>
                  <a:lnTo>
                    <a:pt x="0" y="9503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15" tIns="96415" rIns="96415" bIns="9641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Китай</a:t>
              </a:r>
              <a:endParaRPr lang="ru-RU" sz="18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2051720" y="2132856"/>
              <a:ext cx="323269" cy="116072"/>
            </a:xfrm>
            <a:custGeom>
              <a:avLst/>
              <a:gdLst>
                <a:gd name="connsiteX0" fmla="*/ 0 w 184792"/>
                <a:gd name="connsiteY0" fmla="*/ 16605 h 83026"/>
                <a:gd name="connsiteX1" fmla="*/ 143279 w 184792"/>
                <a:gd name="connsiteY1" fmla="*/ 16605 h 83026"/>
                <a:gd name="connsiteX2" fmla="*/ 143279 w 184792"/>
                <a:gd name="connsiteY2" fmla="*/ 0 h 83026"/>
                <a:gd name="connsiteX3" fmla="*/ 184792 w 184792"/>
                <a:gd name="connsiteY3" fmla="*/ 41513 h 83026"/>
                <a:gd name="connsiteX4" fmla="*/ 143279 w 184792"/>
                <a:gd name="connsiteY4" fmla="*/ 83026 h 83026"/>
                <a:gd name="connsiteX5" fmla="*/ 143279 w 184792"/>
                <a:gd name="connsiteY5" fmla="*/ 66421 h 83026"/>
                <a:gd name="connsiteX6" fmla="*/ 0 w 184792"/>
                <a:gd name="connsiteY6" fmla="*/ 66421 h 83026"/>
                <a:gd name="connsiteX7" fmla="*/ 0 w 184792"/>
                <a:gd name="connsiteY7" fmla="*/ 16605 h 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792" h="83026">
                  <a:moveTo>
                    <a:pt x="0" y="16605"/>
                  </a:moveTo>
                  <a:lnTo>
                    <a:pt x="143279" y="16605"/>
                  </a:lnTo>
                  <a:lnTo>
                    <a:pt x="143279" y="0"/>
                  </a:lnTo>
                  <a:lnTo>
                    <a:pt x="184792" y="41513"/>
                  </a:lnTo>
                  <a:lnTo>
                    <a:pt x="143279" y="83026"/>
                  </a:lnTo>
                  <a:lnTo>
                    <a:pt x="143279" y="66421"/>
                  </a:lnTo>
                  <a:lnTo>
                    <a:pt x="0" y="66421"/>
                  </a:lnTo>
                  <a:lnTo>
                    <a:pt x="0" y="16605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605" rIns="24908" bIns="1660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411760" y="1700808"/>
              <a:ext cx="1440160" cy="904670"/>
            </a:xfrm>
            <a:custGeom>
              <a:avLst/>
              <a:gdLst>
                <a:gd name="connsiteX0" fmla="*/ 0 w 937576"/>
                <a:gd name="connsiteY0" fmla="*/ 93758 h 950345"/>
                <a:gd name="connsiteX1" fmla="*/ 93758 w 937576"/>
                <a:gd name="connsiteY1" fmla="*/ 0 h 950345"/>
                <a:gd name="connsiteX2" fmla="*/ 843818 w 937576"/>
                <a:gd name="connsiteY2" fmla="*/ 0 h 950345"/>
                <a:gd name="connsiteX3" fmla="*/ 937576 w 937576"/>
                <a:gd name="connsiteY3" fmla="*/ 93758 h 950345"/>
                <a:gd name="connsiteX4" fmla="*/ 937576 w 937576"/>
                <a:gd name="connsiteY4" fmla="*/ 856587 h 950345"/>
                <a:gd name="connsiteX5" fmla="*/ 843818 w 937576"/>
                <a:gd name="connsiteY5" fmla="*/ 950345 h 950345"/>
                <a:gd name="connsiteX6" fmla="*/ 93758 w 937576"/>
                <a:gd name="connsiteY6" fmla="*/ 950345 h 950345"/>
                <a:gd name="connsiteX7" fmla="*/ 0 w 937576"/>
                <a:gd name="connsiteY7" fmla="*/ 856587 h 950345"/>
                <a:gd name="connsiteX8" fmla="*/ 0 w 937576"/>
                <a:gd name="connsiteY8" fmla="*/ 93758 h 9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576" h="950345">
                  <a:moveTo>
                    <a:pt x="0" y="93758"/>
                  </a:moveTo>
                  <a:cubicBezTo>
                    <a:pt x="0" y="41977"/>
                    <a:pt x="41977" y="0"/>
                    <a:pt x="93758" y="0"/>
                  </a:cubicBezTo>
                  <a:lnTo>
                    <a:pt x="843818" y="0"/>
                  </a:lnTo>
                  <a:cubicBezTo>
                    <a:pt x="895599" y="0"/>
                    <a:pt x="937576" y="41977"/>
                    <a:pt x="937576" y="93758"/>
                  </a:cubicBezTo>
                  <a:lnTo>
                    <a:pt x="937576" y="856587"/>
                  </a:lnTo>
                  <a:cubicBezTo>
                    <a:pt x="937576" y="908368"/>
                    <a:pt x="895599" y="950345"/>
                    <a:pt x="843818" y="950345"/>
                  </a:cubicBezTo>
                  <a:lnTo>
                    <a:pt x="93758" y="950345"/>
                  </a:lnTo>
                  <a:cubicBezTo>
                    <a:pt x="41977" y="950345"/>
                    <a:pt x="0" y="908368"/>
                    <a:pt x="0" y="856587"/>
                  </a:cubicBezTo>
                  <a:lnTo>
                    <a:pt x="0" y="9375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41" tIns="96041" rIns="96041" bIns="9604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Япония, Персия</a:t>
              </a:r>
              <a:endParaRPr lang="ru-RU" sz="18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84489">
              <a:off x="3853140" y="2138150"/>
              <a:ext cx="431647" cy="61419"/>
            </a:xfrm>
            <a:custGeom>
              <a:avLst/>
              <a:gdLst>
                <a:gd name="connsiteX0" fmla="*/ 0 w 186736"/>
                <a:gd name="connsiteY0" fmla="*/ 16605 h 83026"/>
                <a:gd name="connsiteX1" fmla="*/ 145223 w 186736"/>
                <a:gd name="connsiteY1" fmla="*/ 16605 h 83026"/>
                <a:gd name="connsiteX2" fmla="*/ 145223 w 186736"/>
                <a:gd name="connsiteY2" fmla="*/ 0 h 83026"/>
                <a:gd name="connsiteX3" fmla="*/ 186736 w 186736"/>
                <a:gd name="connsiteY3" fmla="*/ 41513 h 83026"/>
                <a:gd name="connsiteX4" fmla="*/ 145223 w 186736"/>
                <a:gd name="connsiteY4" fmla="*/ 83026 h 83026"/>
                <a:gd name="connsiteX5" fmla="*/ 145223 w 186736"/>
                <a:gd name="connsiteY5" fmla="*/ 66421 h 83026"/>
                <a:gd name="connsiteX6" fmla="*/ 0 w 186736"/>
                <a:gd name="connsiteY6" fmla="*/ 66421 h 83026"/>
                <a:gd name="connsiteX7" fmla="*/ 0 w 186736"/>
                <a:gd name="connsiteY7" fmla="*/ 16605 h 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736" h="83026">
                  <a:moveTo>
                    <a:pt x="0" y="16605"/>
                  </a:moveTo>
                  <a:lnTo>
                    <a:pt x="145223" y="16605"/>
                  </a:lnTo>
                  <a:lnTo>
                    <a:pt x="145223" y="0"/>
                  </a:lnTo>
                  <a:lnTo>
                    <a:pt x="186736" y="41513"/>
                  </a:lnTo>
                  <a:lnTo>
                    <a:pt x="145223" y="83026"/>
                  </a:lnTo>
                  <a:lnTo>
                    <a:pt x="145223" y="66421"/>
                  </a:lnTo>
                  <a:lnTo>
                    <a:pt x="0" y="66421"/>
                  </a:lnTo>
                  <a:lnTo>
                    <a:pt x="0" y="166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605" rIns="24907" bIns="166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427984" y="1700808"/>
              <a:ext cx="1512168" cy="949319"/>
            </a:xfrm>
            <a:custGeom>
              <a:avLst/>
              <a:gdLst>
                <a:gd name="connsiteX0" fmla="*/ 0 w 1179414"/>
                <a:gd name="connsiteY0" fmla="*/ 94932 h 949319"/>
                <a:gd name="connsiteX1" fmla="*/ 94932 w 1179414"/>
                <a:gd name="connsiteY1" fmla="*/ 0 h 949319"/>
                <a:gd name="connsiteX2" fmla="*/ 1084482 w 1179414"/>
                <a:gd name="connsiteY2" fmla="*/ 0 h 949319"/>
                <a:gd name="connsiteX3" fmla="*/ 1179414 w 1179414"/>
                <a:gd name="connsiteY3" fmla="*/ 94932 h 949319"/>
                <a:gd name="connsiteX4" fmla="*/ 1179414 w 1179414"/>
                <a:gd name="connsiteY4" fmla="*/ 854387 h 949319"/>
                <a:gd name="connsiteX5" fmla="*/ 1084482 w 1179414"/>
                <a:gd name="connsiteY5" fmla="*/ 949319 h 949319"/>
                <a:gd name="connsiteX6" fmla="*/ 94932 w 1179414"/>
                <a:gd name="connsiteY6" fmla="*/ 949319 h 949319"/>
                <a:gd name="connsiteX7" fmla="*/ 0 w 1179414"/>
                <a:gd name="connsiteY7" fmla="*/ 854387 h 949319"/>
                <a:gd name="connsiteX8" fmla="*/ 0 w 1179414"/>
                <a:gd name="connsiteY8" fmla="*/ 94932 h 94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9414" h="949319">
                  <a:moveTo>
                    <a:pt x="0" y="94932"/>
                  </a:moveTo>
                  <a:cubicBezTo>
                    <a:pt x="0" y="42503"/>
                    <a:pt x="42503" y="0"/>
                    <a:pt x="94932" y="0"/>
                  </a:cubicBezTo>
                  <a:lnTo>
                    <a:pt x="1084482" y="0"/>
                  </a:lnTo>
                  <a:cubicBezTo>
                    <a:pt x="1136911" y="0"/>
                    <a:pt x="1179414" y="42503"/>
                    <a:pt x="1179414" y="94932"/>
                  </a:cubicBezTo>
                  <a:lnTo>
                    <a:pt x="1179414" y="854387"/>
                  </a:lnTo>
                  <a:cubicBezTo>
                    <a:pt x="1179414" y="906816"/>
                    <a:pt x="1136911" y="949319"/>
                    <a:pt x="1084482" y="949319"/>
                  </a:cubicBezTo>
                  <a:lnTo>
                    <a:pt x="94932" y="949319"/>
                  </a:lnTo>
                  <a:cubicBezTo>
                    <a:pt x="42503" y="949319"/>
                    <a:pt x="0" y="906816"/>
                    <a:pt x="0" y="854387"/>
                  </a:cubicBezTo>
                  <a:lnTo>
                    <a:pt x="0" y="94932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385" tIns="96385" rIns="96385" bIns="9638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Испания</a:t>
              </a:r>
              <a:endParaRPr lang="ru-RU" sz="18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 rot="139548">
              <a:off x="6085683" y="2141203"/>
              <a:ext cx="413040" cy="83026"/>
            </a:xfrm>
            <a:custGeom>
              <a:avLst/>
              <a:gdLst>
                <a:gd name="connsiteX0" fmla="*/ 0 w 413040"/>
                <a:gd name="connsiteY0" fmla="*/ 16605 h 83026"/>
                <a:gd name="connsiteX1" fmla="*/ 371527 w 413040"/>
                <a:gd name="connsiteY1" fmla="*/ 16605 h 83026"/>
                <a:gd name="connsiteX2" fmla="*/ 371527 w 413040"/>
                <a:gd name="connsiteY2" fmla="*/ 0 h 83026"/>
                <a:gd name="connsiteX3" fmla="*/ 413040 w 413040"/>
                <a:gd name="connsiteY3" fmla="*/ 41513 h 83026"/>
                <a:gd name="connsiteX4" fmla="*/ 371527 w 413040"/>
                <a:gd name="connsiteY4" fmla="*/ 83026 h 83026"/>
                <a:gd name="connsiteX5" fmla="*/ 371527 w 413040"/>
                <a:gd name="connsiteY5" fmla="*/ 66421 h 83026"/>
                <a:gd name="connsiteX6" fmla="*/ 0 w 413040"/>
                <a:gd name="connsiteY6" fmla="*/ 66421 h 83026"/>
                <a:gd name="connsiteX7" fmla="*/ 0 w 413040"/>
                <a:gd name="connsiteY7" fmla="*/ 16605 h 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040" h="83026">
                  <a:moveTo>
                    <a:pt x="0" y="16605"/>
                  </a:moveTo>
                  <a:lnTo>
                    <a:pt x="371527" y="16605"/>
                  </a:lnTo>
                  <a:lnTo>
                    <a:pt x="371527" y="0"/>
                  </a:lnTo>
                  <a:lnTo>
                    <a:pt x="413040" y="41513"/>
                  </a:lnTo>
                  <a:lnTo>
                    <a:pt x="371527" y="83026"/>
                  </a:lnTo>
                  <a:lnTo>
                    <a:pt x="371527" y="66421"/>
                  </a:lnTo>
                  <a:lnTo>
                    <a:pt x="0" y="66421"/>
                  </a:lnTo>
                  <a:lnTo>
                    <a:pt x="0" y="1660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6605" rIns="24908" bIns="166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6804248" y="1700808"/>
              <a:ext cx="1512168" cy="950345"/>
            </a:xfrm>
            <a:custGeom>
              <a:avLst/>
              <a:gdLst>
                <a:gd name="connsiteX0" fmla="*/ 0 w 1086578"/>
                <a:gd name="connsiteY0" fmla="*/ 95035 h 950345"/>
                <a:gd name="connsiteX1" fmla="*/ 95035 w 1086578"/>
                <a:gd name="connsiteY1" fmla="*/ 0 h 950345"/>
                <a:gd name="connsiteX2" fmla="*/ 991544 w 1086578"/>
                <a:gd name="connsiteY2" fmla="*/ 0 h 950345"/>
                <a:gd name="connsiteX3" fmla="*/ 1086579 w 1086578"/>
                <a:gd name="connsiteY3" fmla="*/ 95035 h 950345"/>
                <a:gd name="connsiteX4" fmla="*/ 1086578 w 1086578"/>
                <a:gd name="connsiteY4" fmla="*/ 855311 h 950345"/>
                <a:gd name="connsiteX5" fmla="*/ 991543 w 1086578"/>
                <a:gd name="connsiteY5" fmla="*/ 950346 h 950345"/>
                <a:gd name="connsiteX6" fmla="*/ 95035 w 1086578"/>
                <a:gd name="connsiteY6" fmla="*/ 950345 h 950345"/>
                <a:gd name="connsiteX7" fmla="*/ 0 w 1086578"/>
                <a:gd name="connsiteY7" fmla="*/ 855310 h 950345"/>
                <a:gd name="connsiteX8" fmla="*/ 0 w 1086578"/>
                <a:gd name="connsiteY8" fmla="*/ 95035 h 9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6578" h="950345">
                  <a:moveTo>
                    <a:pt x="0" y="95035"/>
                  </a:moveTo>
                  <a:cubicBezTo>
                    <a:pt x="0" y="42549"/>
                    <a:pt x="42549" y="0"/>
                    <a:pt x="95035" y="0"/>
                  </a:cubicBezTo>
                  <a:lnTo>
                    <a:pt x="991544" y="0"/>
                  </a:lnTo>
                  <a:cubicBezTo>
                    <a:pt x="1044030" y="0"/>
                    <a:pt x="1086579" y="42549"/>
                    <a:pt x="1086579" y="95035"/>
                  </a:cubicBezTo>
                  <a:cubicBezTo>
                    <a:pt x="1086579" y="348460"/>
                    <a:pt x="1086578" y="601886"/>
                    <a:pt x="1086578" y="855311"/>
                  </a:cubicBezTo>
                  <a:cubicBezTo>
                    <a:pt x="1086578" y="907797"/>
                    <a:pt x="1044029" y="950346"/>
                    <a:pt x="991543" y="950346"/>
                  </a:cubicBezTo>
                  <a:lnTo>
                    <a:pt x="95035" y="950345"/>
                  </a:lnTo>
                  <a:cubicBezTo>
                    <a:pt x="42549" y="950345"/>
                    <a:pt x="0" y="907796"/>
                    <a:pt x="0" y="855310"/>
                  </a:cubicBezTo>
                  <a:lnTo>
                    <a:pt x="0" y="9503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15" tIns="96415" rIns="96415" bIns="9641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Европа</a:t>
              </a:r>
              <a:endParaRPr lang="ru-RU" sz="18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 rot="16040072">
              <a:off x="2848908" y="2713389"/>
              <a:ext cx="284149" cy="137269"/>
            </a:xfrm>
            <a:custGeom>
              <a:avLst/>
              <a:gdLst>
                <a:gd name="connsiteX0" fmla="*/ 0 w 408879"/>
                <a:gd name="connsiteY0" fmla="*/ 20318 h 101592"/>
                <a:gd name="connsiteX1" fmla="*/ 358083 w 408879"/>
                <a:gd name="connsiteY1" fmla="*/ 20318 h 101592"/>
                <a:gd name="connsiteX2" fmla="*/ 358083 w 408879"/>
                <a:gd name="connsiteY2" fmla="*/ 0 h 101592"/>
                <a:gd name="connsiteX3" fmla="*/ 408879 w 408879"/>
                <a:gd name="connsiteY3" fmla="*/ 50796 h 101592"/>
                <a:gd name="connsiteX4" fmla="*/ 358083 w 408879"/>
                <a:gd name="connsiteY4" fmla="*/ 101592 h 101592"/>
                <a:gd name="connsiteX5" fmla="*/ 358083 w 408879"/>
                <a:gd name="connsiteY5" fmla="*/ 81274 h 101592"/>
                <a:gd name="connsiteX6" fmla="*/ 0 w 408879"/>
                <a:gd name="connsiteY6" fmla="*/ 81274 h 101592"/>
                <a:gd name="connsiteX7" fmla="*/ 0 w 408879"/>
                <a:gd name="connsiteY7" fmla="*/ 20318 h 10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879" h="101592">
                  <a:moveTo>
                    <a:pt x="408879" y="20319"/>
                  </a:moveTo>
                  <a:lnTo>
                    <a:pt x="50796" y="20319"/>
                  </a:lnTo>
                  <a:lnTo>
                    <a:pt x="50796" y="1"/>
                  </a:lnTo>
                  <a:lnTo>
                    <a:pt x="0" y="50796"/>
                  </a:lnTo>
                  <a:lnTo>
                    <a:pt x="50796" y="101591"/>
                  </a:lnTo>
                  <a:lnTo>
                    <a:pt x="50796" y="81273"/>
                  </a:lnTo>
                  <a:lnTo>
                    <a:pt x="408879" y="81273"/>
                  </a:lnTo>
                  <a:lnTo>
                    <a:pt x="408879" y="2031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76" tIns="20318" rIns="1" bIns="2031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123728" y="2996952"/>
              <a:ext cx="1440160" cy="950345"/>
            </a:xfrm>
            <a:custGeom>
              <a:avLst/>
              <a:gdLst>
                <a:gd name="connsiteX0" fmla="*/ 0 w 1228380"/>
                <a:gd name="connsiteY0" fmla="*/ 95035 h 950345"/>
                <a:gd name="connsiteX1" fmla="*/ 95035 w 1228380"/>
                <a:gd name="connsiteY1" fmla="*/ 0 h 950345"/>
                <a:gd name="connsiteX2" fmla="*/ 1133346 w 1228380"/>
                <a:gd name="connsiteY2" fmla="*/ 0 h 950345"/>
                <a:gd name="connsiteX3" fmla="*/ 1228381 w 1228380"/>
                <a:gd name="connsiteY3" fmla="*/ 95035 h 950345"/>
                <a:gd name="connsiteX4" fmla="*/ 1228380 w 1228380"/>
                <a:gd name="connsiteY4" fmla="*/ 855311 h 950345"/>
                <a:gd name="connsiteX5" fmla="*/ 1133345 w 1228380"/>
                <a:gd name="connsiteY5" fmla="*/ 950346 h 950345"/>
                <a:gd name="connsiteX6" fmla="*/ 95035 w 1228380"/>
                <a:gd name="connsiteY6" fmla="*/ 950345 h 950345"/>
                <a:gd name="connsiteX7" fmla="*/ 0 w 1228380"/>
                <a:gd name="connsiteY7" fmla="*/ 855310 h 950345"/>
                <a:gd name="connsiteX8" fmla="*/ 0 w 1228380"/>
                <a:gd name="connsiteY8" fmla="*/ 95035 h 9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380" h="950345">
                  <a:moveTo>
                    <a:pt x="0" y="95035"/>
                  </a:moveTo>
                  <a:cubicBezTo>
                    <a:pt x="0" y="42549"/>
                    <a:pt x="42549" y="0"/>
                    <a:pt x="95035" y="0"/>
                  </a:cubicBezTo>
                  <a:lnTo>
                    <a:pt x="1133346" y="0"/>
                  </a:lnTo>
                  <a:cubicBezTo>
                    <a:pt x="1185832" y="0"/>
                    <a:pt x="1228381" y="42549"/>
                    <a:pt x="1228381" y="95035"/>
                  </a:cubicBezTo>
                  <a:cubicBezTo>
                    <a:pt x="1228381" y="348460"/>
                    <a:pt x="1228380" y="601886"/>
                    <a:pt x="1228380" y="855311"/>
                  </a:cubicBezTo>
                  <a:cubicBezTo>
                    <a:pt x="1228380" y="907797"/>
                    <a:pt x="1185831" y="950346"/>
                    <a:pt x="1133345" y="950346"/>
                  </a:cubicBezTo>
                  <a:lnTo>
                    <a:pt x="95035" y="950345"/>
                  </a:lnTo>
                  <a:cubicBezTo>
                    <a:pt x="42549" y="950345"/>
                    <a:pt x="0" y="907796"/>
                    <a:pt x="0" y="855310"/>
                  </a:cubicBezTo>
                  <a:lnTo>
                    <a:pt x="0" y="9503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15" tIns="96415" rIns="96415" bIns="9641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Монголия</a:t>
              </a:r>
              <a:endParaRPr lang="ru-RU" sz="18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635896" y="3284984"/>
              <a:ext cx="1368152" cy="144016"/>
            </a:xfrm>
            <a:custGeom>
              <a:avLst/>
              <a:gdLst>
                <a:gd name="connsiteX0" fmla="*/ 0 w 1139354"/>
                <a:gd name="connsiteY0" fmla="*/ 16605 h 83026"/>
                <a:gd name="connsiteX1" fmla="*/ 1097841 w 1139354"/>
                <a:gd name="connsiteY1" fmla="*/ 16605 h 83026"/>
                <a:gd name="connsiteX2" fmla="*/ 1097841 w 1139354"/>
                <a:gd name="connsiteY2" fmla="*/ 0 h 83026"/>
                <a:gd name="connsiteX3" fmla="*/ 1139354 w 1139354"/>
                <a:gd name="connsiteY3" fmla="*/ 41513 h 83026"/>
                <a:gd name="connsiteX4" fmla="*/ 1097841 w 1139354"/>
                <a:gd name="connsiteY4" fmla="*/ 83026 h 83026"/>
                <a:gd name="connsiteX5" fmla="*/ 1097841 w 1139354"/>
                <a:gd name="connsiteY5" fmla="*/ 66421 h 83026"/>
                <a:gd name="connsiteX6" fmla="*/ 0 w 1139354"/>
                <a:gd name="connsiteY6" fmla="*/ 66421 h 83026"/>
                <a:gd name="connsiteX7" fmla="*/ 0 w 1139354"/>
                <a:gd name="connsiteY7" fmla="*/ 16605 h 8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9354" h="83026">
                  <a:moveTo>
                    <a:pt x="0" y="16605"/>
                  </a:moveTo>
                  <a:lnTo>
                    <a:pt x="1097841" y="16605"/>
                  </a:lnTo>
                  <a:lnTo>
                    <a:pt x="1097841" y="0"/>
                  </a:lnTo>
                  <a:lnTo>
                    <a:pt x="1139354" y="41513"/>
                  </a:lnTo>
                  <a:lnTo>
                    <a:pt x="1097841" y="83026"/>
                  </a:lnTo>
                  <a:lnTo>
                    <a:pt x="1097841" y="66421"/>
                  </a:lnTo>
                  <a:lnTo>
                    <a:pt x="0" y="66421"/>
                  </a:lnTo>
                  <a:lnTo>
                    <a:pt x="0" y="16605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6605" rIns="24908" bIns="1660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100" kern="120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5292080" y="2996952"/>
              <a:ext cx="1563495" cy="950345"/>
            </a:xfrm>
            <a:custGeom>
              <a:avLst/>
              <a:gdLst>
                <a:gd name="connsiteX0" fmla="*/ 0 w 1563495"/>
                <a:gd name="connsiteY0" fmla="*/ 95035 h 950345"/>
                <a:gd name="connsiteX1" fmla="*/ 95035 w 1563495"/>
                <a:gd name="connsiteY1" fmla="*/ 0 h 950345"/>
                <a:gd name="connsiteX2" fmla="*/ 1468461 w 1563495"/>
                <a:gd name="connsiteY2" fmla="*/ 0 h 950345"/>
                <a:gd name="connsiteX3" fmla="*/ 1563496 w 1563495"/>
                <a:gd name="connsiteY3" fmla="*/ 95035 h 950345"/>
                <a:gd name="connsiteX4" fmla="*/ 1563495 w 1563495"/>
                <a:gd name="connsiteY4" fmla="*/ 855311 h 950345"/>
                <a:gd name="connsiteX5" fmla="*/ 1468460 w 1563495"/>
                <a:gd name="connsiteY5" fmla="*/ 950346 h 950345"/>
                <a:gd name="connsiteX6" fmla="*/ 95035 w 1563495"/>
                <a:gd name="connsiteY6" fmla="*/ 950345 h 950345"/>
                <a:gd name="connsiteX7" fmla="*/ 0 w 1563495"/>
                <a:gd name="connsiteY7" fmla="*/ 855310 h 950345"/>
                <a:gd name="connsiteX8" fmla="*/ 0 w 1563495"/>
                <a:gd name="connsiteY8" fmla="*/ 95035 h 95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495" h="950345">
                  <a:moveTo>
                    <a:pt x="0" y="95035"/>
                  </a:moveTo>
                  <a:cubicBezTo>
                    <a:pt x="0" y="42549"/>
                    <a:pt x="42549" y="0"/>
                    <a:pt x="95035" y="0"/>
                  </a:cubicBezTo>
                  <a:lnTo>
                    <a:pt x="1468461" y="0"/>
                  </a:lnTo>
                  <a:cubicBezTo>
                    <a:pt x="1520947" y="0"/>
                    <a:pt x="1563496" y="42549"/>
                    <a:pt x="1563496" y="95035"/>
                  </a:cubicBezTo>
                  <a:cubicBezTo>
                    <a:pt x="1563496" y="348460"/>
                    <a:pt x="1563495" y="601886"/>
                    <a:pt x="1563495" y="855311"/>
                  </a:cubicBezTo>
                  <a:cubicBezTo>
                    <a:pt x="1563495" y="907797"/>
                    <a:pt x="1520946" y="950346"/>
                    <a:pt x="1468460" y="950346"/>
                  </a:cubicBezTo>
                  <a:lnTo>
                    <a:pt x="95035" y="950345"/>
                  </a:lnTo>
                  <a:cubicBezTo>
                    <a:pt x="42549" y="950345"/>
                    <a:pt x="0" y="907796"/>
                    <a:pt x="0" y="855310"/>
                  </a:cubicBezTo>
                  <a:lnTo>
                    <a:pt x="0" y="9503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415" tIns="96415" rIns="96415" bIns="9641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Россия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0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9269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Интересно, но факт, </a:t>
            </a:r>
          </a:p>
          <a:p>
            <a:pPr algn="ctr"/>
            <a:r>
              <a:rPr lang="ru-RU" dirty="0" smtClean="0"/>
              <a:t>что </a:t>
            </a:r>
            <a:r>
              <a:rPr lang="ru-RU" dirty="0"/>
              <a:t>первыми научились делать бумагу не люди, а осы</a:t>
            </a:r>
            <a:r>
              <a:rPr lang="ru-RU" dirty="0" smtClean="0"/>
              <a:t>. Эта </a:t>
            </a:r>
            <a:r>
              <a:rPr lang="ru-RU" dirty="0"/>
              <a:t>группа насекомых так и называется </a:t>
            </a:r>
            <a:r>
              <a:rPr lang="ru-RU" dirty="0" smtClean="0"/>
              <a:t>– </a:t>
            </a:r>
          </a:p>
          <a:p>
            <a:pPr algn="ctr"/>
            <a:r>
              <a:rPr lang="ru-RU" dirty="0" smtClean="0"/>
              <a:t>"</a:t>
            </a:r>
            <a:r>
              <a:rPr lang="ru-RU" dirty="0"/>
              <a:t>бумажные осы".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2" t="24901" r="11089" b="4406"/>
          <a:stretch/>
        </p:blipFill>
        <p:spPr bwMode="auto">
          <a:xfrm>
            <a:off x="2339752" y="2132856"/>
            <a:ext cx="4762124" cy="323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3307"/>
            <a:ext cx="3837112" cy="272780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+mn-lt"/>
              </a:rPr>
              <a:t>	Согласно </a:t>
            </a:r>
            <a:r>
              <a:rPr lang="ru-RU" sz="1800" dirty="0">
                <a:latin typeface="+mn-lt"/>
              </a:rPr>
              <a:t>китайским хроникам, изобретателем бумаги считается </a:t>
            </a:r>
            <a:r>
              <a:rPr lang="ru-RU" sz="1800" dirty="0" err="1">
                <a:latin typeface="+mn-lt"/>
              </a:rPr>
              <a:t>Цай</a:t>
            </a:r>
            <a:r>
              <a:rPr lang="ru-RU" sz="1800" dirty="0">
                <a:latin typeface="+mn-lt"/>
              </a:rPr>
              <a:t> Лунь – чиновник при дворе императоров Восточной династии </a:t>
            </a:r>
            <a:r>
              <a:rPr lang="ru-RU" sz="1800" dirty="0" err="1">
                <a:latin typeface="+mn-lt"/>
              </a:rPr>
              <a:t>Хань</a:t>
            </a:r>
            <a:r>
              <a:rPr lang="ru-RU" sz="1800" dirty="0">
                <a:latin typeface="+mn-lt"/>
              </a:rPr>
              <a:t>, живший во II веке нашей эры. В 105 году нашей эры он преподнёс императору бумагу, сделанную из древесной </a:t>
            </a:r>
            <a:r>
              <a:rPr lang="ru-RU" sz="1800" dirty="0" smtClean="0">
                <a:latin typeface="+mn-lt"/>
              </a:rPr>
              <a:t>коры</a:t>
            </a:r>
            <a:r>
              <a:rPr lang="ru-RU" sz="1600" dirty="0">
                <a:latin typeface="+mn-lt"/>
              </a:rPr>
              <a:t>.</a:t>
            </a:r>
            <a:endParaRPr lang="ru-RU" sz="1000" dirty="0">
              <a:latin typeface="+mn-lt"/>
            </a:endParaRPr>
          </a:p>
        </p:txBody>
      </p:sp>
      <p:pic>
        <p:nvPicPr>
          <p:cNvPr id="3074" name="Picture 2" descr="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235"/>
            <a:ext cx="2376264" cy="28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3260888" cy="240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007946" cy="240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3354" y="33265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Изобретение </a:t>
            </a:r>
            <a:r>
              <a:rPr lang="ru-RU" sz="2400" b="1" dirty="0" smtClean="0">
                <a:solidFill>
                  <a:srgbClr val="FF0000"/>
                </a:solidFill>
              </a:rPr>
              <a:t>бумаги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772816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Традиция </a:t>
            </a:r>
            <a:r>
              <a:rPr lang="ru-RU" dirty="0"/>
              <a:t>производства бумаги из вторичного (уже использованного) сырья берет свое начало именно в Японии. макулатуру начали применять для производства бумаги вовсе не из практических соображений, как можно подумать, а по причинам религиозным. Восстановленная бумага называлась «</a:t>
            </a:r>
            <a:r>
              <a:rPr lang="ru-RU" dirty="0" err="1" smtClean="0"/>
              <a:t>усудзумигами</a:t>
            </a:r>
            <a:r>
              <a:rPr lang="ru-RU" dirty="0" smtClean="0"/>
              <a:t>», которая была  сероватого  цвета, а он  </a:t>
            </a:r>
            <a:r>
              <a:rPr lang="ru-RU" dirty="0"/>
              <a:t>больше подходит для выражения их чувств к умершим. </a:t>
            </a:r>
            <a:endParaRPr lang="ru-RU" dirty="0" smtClean="0"/>
          </a:p>
          <a:p>
            <a:pPr algn="just"/>
            <a:r>
              <a:rPr lang="ru-RU" dirty="0" smtClean="0"/>
              <a:t>	От </a:t>
            </a:r>
            <a:r>
              <a:rPr lang="ru-RU" dirty="0"/>
              <a:t>китайцев секрет изготовления бумаги переняли не только японцы, но и арабы. Они и привезли его в Испанию, а уже оттуда искусство делать бумагу распространилось по всему миру.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068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Традиция производства бумаги из  уже использованного сырья</a:t>
            </a:r>
          </a:p>
        </p:txBody>
      </p:sp>
    </p:spTree>
    <p:extLst>
      <p:ext uri="{BB962C8B-B14F-4D97-AF65-F5344CB8AC3E}">
        <p14:creationId xmlns:p14="http://schemas.microsoft.com/office/powerpoint/2010/main" xmlns="" val="260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Бумажное производство в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44824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u="sng" dirty="0"/>
              <a:t>Полагают, что русское слово </a:t>
            </a:r>
            <a:r>
              <a:rPr lang="ru-RU" b="1" i="1" u="sng" dirty="0">
                <a:solidFill>
                  <a:srgbClr val="C00000"/>
                </a:solidFill>
              </a:rPr>
              <a:t>бумага </a:t>
            </a:r>
            <a:r>
              <a:rPr lang="ru-RU" u="sng" dirty="0"/>
              <a:t>происходит от татарского слова "</a:t>
            </a:r>
            <a:r>
              <a:rPr lang="ru-RU" u="sng" dirty="0" err="1"/>
              <a:t>бумуг</a:t>
            </a:r>
            <a:r>
              <a:rPr lang="ru-RU" u="sng" dirty="0"/>
              <a:t>", что значит хлопок.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	Бумага </a:t>
            </a:r>
            <a:r>
              <a:rPr lang="ru-RU" dirty="0"/>
              <a:t>собственного производства появилась на Руси во второй половине XVI века в царствование Ивана Грозного. Начало массового бумажного производства в России было положено Петром I. Для обеспечения фабрик сырьем по царскому указу в армии и на флоте собирали отслужившие срок паруса, несмоленые канаты, веревки и </a:t>
            </a:r>
            <a:r>
              <a:rPr lang="ru-RU" dirty="0" smtClean="0"/>
              <a:t>тряпье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брали "тряпичный" </a:t>
            </a:r>
            <a:r>
              <a:rPr lang="ru-RU" dirty="0" smtClean="0"/>
              <a:t>нал</a:t>
            </a:r>
            <a:r>
              <a:rPr lang="ru-RU" dirty="0"/>
              <a:t>ог. </a:t>
            </a:r>
            <a:r>
              <a:rPr lang="ru-RU" dirty="0" smtClean="0"/>
              <a:t> 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С </a:t>
            </a:r>
            <a:r>
              <a:rPr lang="ru-RU" dirty="0"/>
              <a:t>каждым годом из типографии привозили в книжные лавки всё больше и больше книг</a:t>
            </a:r>
            <a:r>
              <a:rPr lang="ru-RU" dirty="0" smtClean="0"/>
              <a:t>. </a:t>
            </a:r>
            <a:r>
              <a:rPr lang="ru-RU" dirty="0"/>
              <a:t>Стало ясно, что нужно найти какой-нибудь материал. После многих опытов нашли, что бумагу можно делать из дерева.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60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Использование бумаги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9036406"/>
              </p:ext>
            </p:extLst>
          </p:nvPr>
        </p:nvGraphicFramePr>
        <p:xfrm>
          <a:off x="107504" y="1124744"/>
          <a:ext cx="92890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103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550</Words>
  <Application>Microsoft Office PowerPoint</Application>
  <PresentationFormat>Экран (4:3)</PresentationFormat>
  <Paragraphs>149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1_Тема Office</vt:lpstr>
      <vt:lpstr>Тема Office</vt:lpstr>
      <vt:lpstr>2_Тема Office</vt:lpstr>
      <vt:lpstr>Солнцестояние</vt:lpstr>
      <vt:lpstr>Слайд 1</vt:lpstr>
      <vt:lpstr>Слайд 2</vt:lpstr>
      <vt:lpstr>Слайд 3</vt:lpstr>
      <vt:lpstr>История создания бумаги</vt:lpstr>
      <vt:lpstr>Слайд 5</vt:lpstr>
      <vt:lpstr> Согласно китайским хроникам, изобретателем бумаги считается Цай Лунь – чиновник при дворе императоров Восточной династии Хань, живший во II веке нашей эры. В 105 году нашей эры он преподнёс императору бумагу, сделанную из древесной коры.</vt:lpstr>
      <vt:lpstr>Слайд 7</vt:lpstr>
      <vt:lpstr>Бумажное производство в России</vt:lpstr>
      <vt:lpstr>Использование бумаги</vt:lpstr>
      <vt:lpstr>Изготовление бумаги в домашних условиях</vt:lpstr>
      <vt:lpstr>Процесс изготовления:</vt:lpstr>
      <vt:lpstr>Слайд 12</vt:lpstr>
      <vt:lpstr>Слайд 13</vt:lpstr>
      <vt:lpstr>Плюсы бумаги ручного отлива: </vt:lpstr>
      <vt:lpstr>Изделия из бумаги ручной работы</vt:lpstr>
      <vt:lpstr>  ПОДЕЛКИ ИЗ БУМАГИ  </vt:lpstr>
      <vt:lpstr> Как называется вторичное сырьё  для производства бумаги? </vt:lpstr>
      <vt:lpstr>Слайд 18</vt:lpstr>
      <vt:lpstr>Делали вы бумагу своими руками? </vt:lpstr>
      <vt:lpstr> Что бы вы сделали из бумаги,  изготовленной в домашних условиях? </vt:lpstr>
      <vt:lpstr>Вывод:</vt:lpstr>
      <vt:lpstr>Применение макулатуры способствует снижению расхода древесины для производства бумаги, что очень важно с экологической точки зрения.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Бумага своими руками</dc:subject>
  <dc:creator>данилюк</dc:creator>
  <cp:keywords>бумага, опыт, получение бумаги</cp:keywords>
  <dc:description>Применение макулатуры способствует снижению расхода древесины для производства бумаги, что очень важно с экологической точки зрения. 
  Также для производства бумаги в качестве сырья можно использоваться ветошь - тряпичное сырьё не синтетического происхождения. 
  У нас дома скапливается много различных бумажных отходов. Было решено попробовать в домашних условиях использовать эти отходы для вторичного получения бумаги.</dc:description>
  <cp:lastModifiedBy>данилюк</cp:lastModifiedBy>
  <cp:revision>63</cp:revision>
  <dcterms:created xsi:type="dcterms:W3CDTF">2015-02-01T10:16:57Z</dcterms:created>
  <dcterms:modified xsi:type="dcterms:W3CDTF">2019-02-13T08:17:42Z</dcterms:modified>
  <cp:category>работы учеников</cp:category>
  <cp:contentStatus>окончательный</cp:contentStatus>
</cp:coreProperties>
</file>