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87" r:id="rId2"/>
  </p:sldMasterIdLst>
  <p:sldIdLst>
    <p:sldId id="264" r:id="rId3"/>
    <p:sldId id="275" r:id="rId4"/>
    <p:sldId id="277" r:id="rId5"/>
    <p:sldId id="279" r:id="rId6"/>
    <p:sldId id="259" r:id="rId7"/>
    <p:sldId id="257" r:id="rId8"/>
    <p:sldId id="260" r:id="rId9"/>
    <p:sldId id="262" r:id="rId10"/>
    <p:sldId id="265" r:id="rId11"/>
    <p:sldId id="266" r:id="rId12"/>
    <p:sldId id="267" r:id="rId13"/>
    <p:sldId id="268" r:id="rId14"/>
    <p:sldId id="276" r:id="rId15"/>
    <p:sldId id="261" r:id="rId16"/>
    <p:sldId id="278" r:id="rId17"/>
    <p:sldId id="280" r:id="rId18"/>
  </p:sldIdLst>
  <p:sldSz cx="9144000" cy="6858000" type="screen4x3"/>
  <p:notesSz cx="6811963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FFCC"/>
    <a:srgbClr val="F65F3C"/>
    <a:srgbClr val="4BCF3D"/>
    <a:srgbClr val="DC3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8556" autoAdjust="0"/>
  </p:normalViewPr>
  <p:slideViewPr>
    <p:cSldViewPr>
      <p:cViewPr>
        <p:scale>
          <a:sx n="56" d="100"/>
          <a:sy n="56" d="100"/>
        </p:scale>
        <p:origin x="-55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93140-859A-4E94-8A4A-897A5E14E8F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BCA39-C333-4CE9-9FD6-F896A9D06313}">
      <dgm:prSet custT="1"/>
      <dgm:spPr>
        <a:solidFill>
          <a:srgbClr val="FF0000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Классические латексные воздушные шарики;</a:t>
          </a:r>
          <a:endParaRPr lang="ru-RU" sz="1400" dirty="0">
            <a:solidFill>
              <a:schemeClr val="tx1"/>
            </a:solidFill>
          </a:endParaRPr>
        </a:p>
      </dgm:t>
    </dgm:pt>
    <dgm:pt modelId="{66F2C8E8-F273-46EF-8B0F-638D2C82A324}" type="parTrans" cxnId="{A18194BE-1D18-47A5-966B-13CC180D5D29}">
      <dgm:prSet/>
      <dgm:spPr/>
      <dgm:t>
        <a:bodyPr/>
        <a:lstStyle/>
        <a:p>
          <a:endParaRPr lang="ru-RU" sz="2800"/>
        </a:p>
      </dgm:t>
    </dgm:pt>
    <dgm:pt modelId="{379DDD14-F048-4854-B947-8F33D095A9B2}" type="sibTrans" cxnId="{A18194BE-1D18-47A5-966B-13CC180D5D29}">
      <dgm:prSet/>
      <dgm:spPr/>
      <dgm:t>
        <a:bodyPr/>
        <a:lstStyle/>
        <a:p>
          <a:endParaRPr lang="ru-RU" sz="2800"/>
        </a:p>
      </dgm:t>
    </dgm:pt>
    <dgm:pt modelId="{3E0B21F1-00B7-43EB-BF8F-EC0359C35D4A}">
      <dgm:prSet custT="1"/>
      <dgm:spPr>
        <a:solidFill>
          <a:srgbClr val="92D050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Шары для моделирования — длинные шарики-колбаски, из которых скручивают различные фигуры;</a:t>
          </a:r>
          <a:endParaRPr lang="ru-RU" sz="1200" dirty="0">
            <a:solidFill>
              <a:schemeClr val="tx1"/>
            </a:solidFill>
          </a:endParaRPr>
        </a:p>
      </dgm:t>
    </dgm:pt>
    <dgm:pt modelId="{6D26111B-7D55-4C94-BEB4-37B885C63705}" type="parTrans" cxnId="{9697AB34-F693-4DED-8191-40BC595A8A7D}">
      <dgm:prSet/>
      <dgm:spPr/>
      <dgm:t>
        <a:bodyPr/>
        <a:lstStyle/>
        <a:p>
          <a:endParaRPr lang="ru-RU" sz="2800"/>
        </a:p>
      </dgm:t>
    </dgm:pt>
    <dgm:pt modelId="{C498B75D-EDCE-4B87-A661-247571C5FB2E}" type="sibTrans" cxnId="{9697AB34-F693-4DED-8191-40BC595A8A7D}">
      <dgm:prSet/>
      <dgm:spPr/>
      <dgm:t>
        <a:bodyPr/>
        <a:lstStyle/>
        <a:p>
          <a:endParaRPr lang="ru-RU" sz="2800"/>
        </a:p>
      </dgm:t>
    </dgm:pt>
    <dgm:pt modelId="{76ED61D8-D18F-4F6D-A77D-3BE03D9F5E0E}">
      <dgm:prSet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Воздушные шары с двумя и более хвостиками (используются для составления сложных пространственных конструкций);</a:t>
          </a:r>
          <a:endParaRPr lang="ru-RU" sz="1200" dirty="0">
            <a:solidFill>
              <a:schemeClr val="tx1"/>
            </a:solidFill>
          </a:endParaRPr>
        </a:p>
      </dgm:t>
    </dgm:pt>
    <dgm:pt modelId="{D16BA25B-BA4F-45A9-804F-D9ED2BC29CF0}" type="parTrans" cxnId="{BF8D804F-9903-4D73-B87F-18C735F240AE}">
      <dgm:prSet/>
      <dgm:spPr/>
      <dgm:t>
        <a:bodyPr/>
        <a:lstStyle/>
        <a:p>
          <a:endParaRPr lang="ru-RU" sz="2800"/>
        </a:p>
      </dgm:t>
    </dgm:pt>
    <dgm:pt modelId="{5C130336-9D47-4B45-83F1-7913D01B26C6}" type="sibTrans" cxnId="{BF8D804F-9903-4D73-B87F-18C735F240AE}">
      <dgm:prSet/>
      <dgm:spPr/>
      <dgm:t>
        <a:bodyPr/>
        <a:lstStyle/>
        <a:p>
          <a:endParaRPr lang="ru-RU" sz="2800"/>
        </a:p>
      </dgm:t>
    </dgm:pt>
    <dgm:pt modelId="{4F6854CF-B548-4639-AD99-2A307675FB24}">
      <dgm:prSet custT="1"/>
      <dgm:spPr>
        <a:solidFill>
          <a:srgbClr val="DC30D4"/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Шары для упаковки — прозрачные или полупрозрачные шары с широким горлышком, в которые с помощью специального устройства кладут предметы, требующие упаковки;</a:t>
          </a:r>
          <a:endParaRPr lang="ru-RU" sz="1200" dirty="0">
            <a:solidFill>
              <a:schemeClr val="tx1"/>
            </a:solidFill>
          </a:endParaRPr>
        </a:p>
      </dgm:t>
    </dgm:pt>
    <dgm:pt modelId="{AB882CD0-0481-4D1A-BA26-1D656EF16164}" type="parTrans" cxnId="{3B78F84F-3494-4E71-A423-FE5045E24A21}">
      <dgm:prSet/>
      <dgm:spPr/>
      <dgm:t>
        <a:bodyPr/>
        <a:lstStyle/>
        <a:p>
          <a:endParaRPr lang="ru-RU" sz="2800"/>
        </a:p>
      </dgm:t>
    </dgm:pt>
    <dgm:pt modelId="{2AA6FF28-C115-4620-92DF-93093BEA191B}" type="sibTrans" cxnId="{3B78F84F-3494-4E71-A423-FE5045E24A21}">
      <dgm:prSet/>
      <dgm:spPr/>
      <dgm:t>
        <a:bodyPr/>
        <a:lstStyle/>
        <a:p>
          <a:endParaRPr lang="ru-RU" sz="2800"/>
        </a:p>
      </dgm:t>
    </dgm:pt>
    <dgm:pt modelId="{78A5BED0-4C6F-4C35-BFB3-B25E3A928997}">
      <dgm:prSet custT="1"/>
      <dgm:spPr>
        <a:solidFill>
          <a:srgbClr val="4BCF3D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200" dirty="0" err="1" smtClean="0"/>
            <a:t>Миларовые</a:t>
          </a:r>
          <a:r>
            <a:rPr lang="ru-RU" sz="1200" dirty="0" smtClean="0"/>
            <a:t> (фольгированные) воздушные шарики;</a:t>
          </a:r>
          <a:endParaRPr lang="ru-RU" sz="1200" dirty="0"/>
        </a:p>
      </dgm:t>
    </dgm:pt>
    <dgm:pt modelId="{93A28117-C8C4-4ABD-BA67-9466CC3EF52D}" type="parTrans" cxnId="{F61B9B11-A714-4D91-8897-FDA0E2A21940}">
      <dgm:prSet/>
      <dgm:spPr/>
      <dgm:t>
        <a:bodyPr/>
        <a:lstStyle/>
        <a:p>
          <a:endParaRPr lang="ru-RU" sz="2800"/>
        </a:p>
      </dgm:t>
    </dgm:pt>
    <dgm:pt modelId="{A4851D68-99BE-4ECB-A7AC-94D4181B4361}" type="sibTrans" cxnId="{F61B9B11-A714-4D91-8897-FDA0E2A21940}">
      <dgm:prSet/>
      <dgm:spPr/>
      <dgm:t>
        <a:bodyPr/>
        <a:lstStyle/>
        <a:p>
          <a:endParaRPr lang="ru-RU" sz="2800"/>
        </a:p>
      </dgm:t>
    </dgm:pt>
    <dgm:pt modelId="{DE8FACF3-63EF-4248-850F-ABC8DECFD8BA}">
      <dgm:prSet custT="1"/>
      <dgm:spPr>
        <a:solidFill>
          <a:srgbClr val="F65F3C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ru-RU" sz="1400" dirty="0" smtClean="0"/>
            <a:t>Ходячие фольгированные фигуры, наполненные гелием. В нижней части фигуры крепится грузик, который не дает ей улететь</a:t>
          </a:r>
          <a:endParaRPr lang="ru-RU" sz="1400" dirty="0"/>
        </a:p>
      </dgm:t>
    </dgm:pt>
    <dgm:pt modelId="{C451ED75-A279-4D13-A089-2151E06EC755}" type="parTrans" cxnId="{837FA435-4206-412A-BF85-694C51EAF342}">
      <dgm:prSet/>
      <dgm:spPr/>
      <dgm:t>
        <a:bodyPr/>
        <a:lstStyle/>
        <a:p>
          <a:endParaRPr lang="ru-RU" sz="2800"/>
        </a:p>
      </dgm:t>
    </dgm:pt>
    <dgm:pt modelId="{D6A71502-27C6-4CCB-B43E-D5605D8F2D20}" type="sibTrans" cxnId="{837FA435-4206-412A-BF85-694C51EAF342}">
      <dgm:prSet/>
      <dgm:spPr/>
      <dgm:t>
        <a:bodyPr/>
        <a:lstStyle/>
        <a:p>
          <a:endParaRPr lang="ru-RU" sz="2800"/>
        </a:p>
      </dgm:t>
    </dgm:pt>
    <dgm:pt modelId="{983647DA-CCE9-4DE0-82A5-710B3A07F3F1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Виды:</a:t>
          </a:r>
          <a:endParaRPr lang="ru-RU" sz="1800" b="1" dirty="0">
            <a:solidFill>
              <a:schemeClr val="tx1"/>
            </a:solidFill>
          </a:endParaRPr>
        </a:p>
      </dgm:t>
    </dgm:pt>
    <dgm:pt modelId="{210D3C25-68D2-4F50-8700-156FDF9CE658}" type="sibTrans" cxnId="{2C029703-23EC-435F-93F7-9E32E3DF17C8}">
      <dgm:prSet/>
      <dgm:spPr/>
      <dgm:t>
        <a:bodyPr/>
        <a:lstStyle/>
        <a:p>
          <a:endParaRPr lang="ru-RU" sz="2800"/>
        </a:p>
      </dgm:t>
    </dgm:pt>
    <dgm:pt modelId="{9732E490-3257-4997-8965-B6580797D3C6}" type="parTrans" cxnId="{2C029703-23EC-435F-93F7-9E32E3DF17C8}">
      <dgm:prSet/>
      <dgm:spPr/>
      <dgm:t>
        <a:bodyPr/>
        <a:lstStyle/>
        <a:p>
          <a:endParaRPr lang="ru-RU" sz="2800"/>
        </a:p>
      </dgm:t>
    </dgm:pt>
    <dgm:pt modelId="{4478FAF3-49CD-4DDD-94CD-2C99227FB9C0}" type="pres">
      <dgm:prSet presAssocID="{D5693140-859A-4E94-8A4A-897A5E14E8F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4F20E-5515-46C1-9E3C-360F728AA999}" type="pres">
      <dgm:prSet presAssocID="{D5693140-859A-4E94-8A4A-897A5E14E8FE}" presName="cycle" presStyleCnt="0"/>
      <dgm:spPr/>
    </dgm:pt>
    <dgm:pt modelId="{F07B8F1E-7DAE-4D1C-B842-DBE35038FD81}" type="pres">
      <dgm:prSet presAssocID="{D5693140-859A-4E94-8A4A-897A5E14E8FE}" presName="centerShape" presStyleCnt="0"/>
      <dgm:spPr/>
    </dgm:pt>
    <dgm:pt modelId="{7564F01D-64C3-4EE2-80F3-1A96E2B61DF4}" type="pres">
      <dgm:prSet presAssocID="{D5693140-859A-4E94-8A4A-897A5E14E8FE}" presName="connSite" presStyleLbl="node1" presStyleIdx="0" presStyleCnt="8"/>
      <dgm:spPr/>
    </dgm:pt>
    <dgm:pt modelId="{72E80752-EF5B-4755-B25C-C3FB292855CF}" type="pres">
      <dgm:prSet presAssocID="{D5693140-859A-4E94-8A4A-897A5E14E8FE}" presName="visible" presStyleLbl="node1" presStyleIdx="0" presStyleCnt="8"/>
      <dgm:spPr/>
    </dgm:pt>
    <dgm:pt modelId="{9284AD35-5B46-474B-A4C7-8C048A42101C}" type="pres">
      <dgm:prSet presAssocID="{9732E490-3257-4997-8965-B6580797D3C6}" presName="Name25" presStyleLbl="parChTrans1D1" presStyleIdx="0" presStyleCnt="7"/>
      <dgm:spPr/>
      <dgm:t>
        <a:bodyPr/>
        <a:lstStyle/>
        <a:p>
          <a:endParaRPr lang="ru-RU"/>
        </a:p>
      </dgm:t>
    </dgm:pt>
    <dgm:pt modelId="{4A65F51F-0F9D-455F-A3DE-5356EFF5512F}" type="pres">
      <dgm:prSet presAssocID="{983647DA-CCE9-4DE0-82A5-710B3A07F3F1}" presName="node" presStyleCnt="0"/>
      <dgm:spPr/>
    </dgm:pt>
    <dgm:pt modelId="{51E6035C-5640-4879-8B3F-10D2EA15C42D}" type="pres">
      <dgm:prSet presAssocID="{983647DA-CCE9-4DE0-82A5-710B3A07F3F1}" presName="parentNode" presStyleLbl="node1" presStyleIdx="1" presStyleCnt="8" custScaleX="138976" custLinFactX="-100000" custLinFactY="178414" custLinFactNeighborX="-196475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A3466-3F75-49E0-9253-B5FA96E8D320}" type="pres">
      <dgm:prSet presAssocID="{983647DA-CCE9-4DE0-82A5-710B3A07F3F1}" presName="childNode" presStyleLbl="revTx" presStyleIdx="0" presStyleCnt="0">
        <dgm:presLayoutVars>
          <dgm:bulletEnabled val="1"/>
        </dgm:presLayoutVars>
      </dgm:prSet>
      <dgm:spPr/>
    </dgm:pt>
    <dgm:pt modelId="{A5E392C0-DD10-461F-BF25-1387ACA33874}" type="pres">
      <dgm:prSet presAssocID="{66F2C8E8-F273-46EF-8B0F-638D2C82A324}" presName="Name25" presStyleLbl="parChTrans1D1" presStyleIdx="1" presStyleCnt="7"/>
      <dgm:spPr/>
      <dgm:t>
        <a:bodyPr/>
        <a:lstStyle/>
        <a:p>
          <a:endParaRPr lang="ru-RU"/>
        </a:p>
      </dgm:t>
    </dgm:pt>
    <dgm:pt modelId="{9906CE44-3085-4B4D-987D-6D5C0C6D4E29}" type="pres">
      <dgm:prSet presAssocID="{7EBBCA39-C333-4CE9-9FD6-F896A9D06313}" presName="node" presStyleCnt="0"/>
      <dgm:spPr/>
    </dgm:pt>
    <dgm:pt modelId="{51B7A658-E389-4D77-A829-38E614687251}" type="pres">
      <dgm:prSet presAssocID="{7EBBCA39-C333-4CE9-9FD6-F896A9D06313}" presName="parentNode" presStyleLbl="node1" presStyleIdx="2" presStyleCnt="8" custScaleX="256144" custScaleY="223832" custLinFactNeighborX="-1363" custLinFactNeighborY="-115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71893-28F4-4368-BEB1-5217E62A3565}" type="pres">
      <dgm:prSet presAssocID="{7EBBCA39-C333-4CE9-9FD6-F896A9D06313}" presName="childNode" presStyleLbl="revTx" presStyleIdx="0" presStyleCnt="0">
        <dgm:presLayoutVars>
          <dgm:bulletEnabled val="1"/>
        </dgm:presLayoutVars>
      </dgm:prSet>
      <dgm:spPr/>
    </dgm:pt>
    <dgm:pt modelId="{8E7B337C-BAB3-4721-A811-3AD18FBD6508}" type="pres">
      <dgm:prSet presAssocID="{6D26111B-7D55-4C94-BEB4-37B885C63705}" presName="Name25" presStyleLbl="parChTrans1D1" presStyleIdx="2" presStyleCnt="7"/>
      <dgm:spPr/>
      <dgm:t>
        <a:bodyPr/>
        <a:lstStyle/>
        <a:p>
          <a:endParaRPr lang="ru-RU"/>
        </a:p>
      </dgm:t>
    </dgm:pt>
    <dgm:pt modelId="{2F31A834-FE78-4F74-AD7A-A6519034A249}" type="pres">
      <dgm:prSet presAssocID="{3E0B21F1-00B7-43EB-BF8F-EC0359C35D4A}" presName="node" presStyleCnt="0"/>
      <dgm:spPr/>
    </dgm:pt>
    <dgm:pt modelId="{674B88BE-2E94-483A-BC2A-604D709B003C}" type="pres">
      <dgm:prSet presAssocID="{3E0B21F1-00B7-43EB-BF8F-EC0359C35D4A}" presName="parentNode" presStyleLbl="node1" presStyleIdx="3" presStyleCnt="8" custScaleX="239990" custScaleY="216927" custLinFactX="100000" custLinFactY="-13328" custLinFactNeighborX="10199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A35A-7B3D-41B6-A49D-50895A67E3F7}" type="pres">
      <dgm:prSet presAssocID="{3E0B21F1-00B7-43EB-BF8F-EC0359C35D4A}" presName="childNode" presStyleLbl="revTx" presStyleIdx="0" presStyleCnt="0">
        <dgm:presLayoutVars>
          <dgm:bulletEnabled val="1"/>
        </dgm:presLayoutVars>
      </dgm:prSet>
      <dgm:spPr/>
    </dgm:pt>
    <dgm:pt modelId="{E3D8078A-EC14-4EC1-8199-9407A418AEBD}" type="pres">
      <dgm:prSet presAssocID="{D16BA25B-BA4F-45A9-804F-D9ED2BC29CF0}" presName="Name25" presStyleLbl="parChTrans1D1" presStyleIdx="3" presStyleCnt="7"/>
      <dgm:spPr/>
      <dgm:t>
        <a:bodyPr/>
        <a:lstStyle/>
        <a:p>
          <a:endParaRPr lang="ru-RU"/>
        </a:p>
      </dgm:t>
    </dgm:pt>
    <dgm:pt modelId="{1055B537-10A5-485E-AEDC-F59F51047596}" type="pres">
      <dgm:prSet presAssocID="{76ED61D8-D18F-4F6D-A77D-3BE03D9F5E0E}" presName="node" presStyleCnt="0"/>
      <dgm:spPr/>
    </dgm:pt>
    <dgm:pt modelId="{0B1B736A-01A7-44CF-B10F-F2925E2687EC}" type="pres">
      <dgm:prSet presAssocID="{76ED61D8-D18F-4F6D-A77D-3BE03D9F5E0E}" presName="parentNode" presStyleLbl="node1" presStyleIdx="4" presStyleCnt="8" custScaleX="333650" custScaleY="252913" custLinFactX="100000" custLinFactNeighborX="147826" custLinFactNeighborY="-194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0C559-6CE4-4BAD-BE76-648B9BFE5F0F}" type="pres">
      <dgm:prSet presAssocID="{76ED61D8-D18F-4F6D-A77D-3BE03D9F5E0E}" presName="childNode" presStyleLbl="revTx" presStyleIdx="0" presStyleCnt="0">
        <dgm:presLayoutVars>
          <dgm:bulletEnabled val="1"/>
        </dgm:presLayoutVars>
      </dgm:prSet>
      <dgm:spPr/>
    </dgm:pt>
    <dgm:pt modelId="{14D20766-8ABB-48F6-89D7-B6F75AAECC96}" type="pres">
      <dgm:prSet presAssocID="{AB882CD0-0481-4D1A-BA26-1D656EF16164}" presName="Name25" presStyleLbl="parChTrans1D1" presStyleIdx="4" presStyleCnt="7"/>
      <dgm:spPr/>
      <dgm:t>
        <a:bodyPr/>
        <a:lstStyle/>
        <a:p>
          <a:endParaRPr lang="ru-RU"/>
        </a:p>
      </dgm:t>
    </dgm:pt>
    <dgm:pt modelId="{99C2AEE4-B714-4FD4-A867-8A71C6D2992A}" type="pres">
      <dgm:prSet presAssocID="{4F6854CF-B548-4639-AD99-2A307675FB24}" presName="node" presStyleCnt="0"/>
      <dgm:spPr/>
    </dgm:pt>
    <dgm:pt modelId="{1B243838-8DD7-4F51-B6A4-47324EB588AB}" type="pres">
      <dgm:prSet presAssocID="{4F6854CF-B548-4639-AD99-2A307675FB24}" presName="parentNode" presStyleLbl="node1" presStyleIdx="5" presStyleCnt="8" custScaleX="326614" custScaleY="269053" custLinFactX="100000" custLinFactY="3404" custLinFactNeighborX="13986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7C010-12E8-4AFE-8A6E-A1DD4FDCAD34}" type="pres">
      <dgm:prSet presAssocID="{4F6854CF-B548-4639-AD99-2A307675FB24}" presName="childNode" presStyleLbl="revTx" presStyleIdx="0" presStyleCnt="0">
        <dgm:presLayoutVars>
          <dgm:bulletEnabled val="1"/>
        </dgm:presLayoutVars>
      </dgm:prSet>
      <dgm:spPr/>
    </dgm:pt>
    <dgm:pt modelId="{94AF96F1-791B-45C8-80A9-D7B8F2CBBFAD}" type="pres">
      <dgm:prSet presAssocID="{93A28117-C8C4-4ABD-BA67-9466CC3EF52D}" presName="Name25" presStyleLbl="parChTrans1D1" presStyleIdx="5" presStyleCnt="7"/>
      <dgm:spPr/>
      <dgm:t>
        <a:bodyPr/>
        <a:lstStyle/>
        <a:p>
          <a:endParaRPr lang="ru-RU"/>
        </a:p>
      </dgm:t>
    </dgm:pt>
    <dgm:pt modelId="{339822C1-CEA9-4B47-A9C0-BD94446126A0}" type="pres">
      <dgm:prSet presAssocID="{78A5BED0-4C6F-4C35-BFB3-B25E3A928997}" presName="node" presStyleCnt="0"/>
      <dgm:spPr/>
    </dgm:pt>
    <dgm:pt modelId="{BE47E405-E299-4B0C-B05E-D126711B2EE3}" type="pres">
      <dgm:prSet presAssocID="{78A5BED0-4C6F-4C35-BFB3-B25E3A928997}" presName="parentNode" presStyleLbl="node1" presStyleIdx="6" presStyleCnt="8" custScaleX="249048" custScaleY="241593" custLinFactNeighborX="-358" custLinFactNeighborY="97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245DB-F0CC-45A4-827D-933C5325DC71}" type="pres">
      <dgm:prSet presAssocID="{78A5BED0-4C6F-4C35-BFB3-B25E3A928997}" presName="childNode" presStyleLbl="revTx" presStyleIdx="0" presStyleCnt="0">
        <dgm:presLayoutVars>
          <dgm:bulletEnabled val="1"/>
        </dgm:presLayoutVars>
      </dgm:prSet>
      <dgm:spPr/>
    </dgm:pt>
    <dgm:pt modelId="{3598CD75-CDAE-469E-AC21-0FAB4A9D2E7D}" type="pres">
      <dgm:prSet presAssocID="{C451ED75-A279-4D13-A089-2151E06EC755}" presName="Name25" presStyleLbl="parChTrans1D1" presStyleIdx="6" presStyleCnt="7"/>
      <dgm:spPr/>
      <dgm:t>
        <a:bodyPr/>
        <a:lstStyle/>
        <a:p>
          <a:endParaRPr lang="ru-RU"/>
        </a:p>
      </dgm:t>
    </dgm:pt>
    <dgm:pt modelId="{3D531696-6EB7-4373-B67A-24A1F65D9D14}" type="pres">
      <dgm:prSet presAssocID="{DE8FACF3-63EF-4248-850F-ABC8DECFD8BA}" presName="node" presStyleCnt="0"/>
      <dgm:spPr/>
    </dgm:pt>
    <dgm:pt modelId="{7E424EA1-B126-420D-95ED-CC891884E489}" type="pres">
      <dgm:prSet presAssocID="{DE8FACF3-63EF-4248-850F-ABC8DECFD8BA}" presName="parentNode" presStyleLbl="node1" presStyleIdx="7" presStyleCnt="8" custScaleX="320501" custScaleY="288754" custLinFactX="-100000" custLinFactNeighborX="-108730" custLinFactNeighborY="-502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C8BAE-54B1-41B0-BF87-64CB6C0C04BC}" type="pres">
      <dgm:prSet presAssocID="{DE8FACF3-63EF-4248-850F-ABC8DECFD8B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B53DED5-A2CC-4680-A2B1-49C016084E62}" type="presOf" srcId="{7EBBCA39-C333-4CE9-9FD6-F896A9D06313}" destId="{51B7A658-E389-4D77-A829-38E614687251}" srcOrd="0" destOrd="0" presId="urn:microsoft.com/office/officeart/2005/8/layout/radial2"/>
    <dgm:cxn modelId="{7CBCB295-18AB-483E-BFA7-E8BE48D23D3F}" type="presOf" srcId="{983647DA-CCE9-4DE0-82A5-710B3A07F3F1}" destId="{51E6035C-5640-4879-8B3F-10D2EA15C42D}" srcOrd="0" destOrd="0" presId="urn:microsoft.com/office/officeart/2005/8/layout/radial2"/>
    <dgm:cxn modelId="{2A4CD0FF-4D3F-46EE-907F-813BFA4CCD7D}" type="presOf" srcId="{66F2C8E8-F273-46EF-8B0F-638D2C82A324}" destId="{A5E392C0-DD10-461F-BF25-1387ACA33874}" srcOrd="0" destOrd="0" presId="urn:microsoft.com/office/officeart/2005/8/layout/radial2"/>
    <dgm:cxn modelId="{837FA435-4206-412A-BF85-694C51EAF342}" srcId="{D5693140-859A-4E94-8A4A-897A5E14E8FE}" destId="{DE8FACF3-63EF-4248-850F-ABC8DECFD8BA}" srcOrd="6" destOrd="0" parTransId="{C451ED75-A279-4D13-A089-2151E06EC755}" sibTransId="{D6A71502-27C6-4CCB-B43E-D5605D8F2D20}"/>
    <dgm:cxn modelId="{62DE5EBC-799B-4B92-8888-245741413A65}" type="presOf" srcId="{76ED61D8-D18F-4F6D-A77D-3BE03D9F5E0E}" destId="{0B1B736A-01A7-44CF-B10F-F2925E2687EC}" srcOrd="0" destOrd="0" presId="urn:microsoft.com/office/officeart/2005/8/layout/radial2"/>
    <dgm:cxn modelId="{B3E2AEE9-0332-4EFE-8E75-DEFC4CF2B8C0}" type="presOf" srcId="{D16BA25B-BA4F-45A9-804F-D9ED2BC29CF0}" destId="{E3D8078A-EC14-4EC1-8199-9407A418AEBD}" srcOrd="0" destOrd="0" presId="urn:microsoft.com/office/officeart/2005/8/layout/radial2"/>
    <dgm:cxn modelId="{86FB0556-4C1A-4CF9-BBAE-5740327C18BB}" type="presOf" srcId="{93A28117-C8C4-4ABD-BA67-9466CC3EF52D}" destId="{94AF96F1-791B-45C8-80A9-D7B8F2CBBFAD}" srcOrd="0" destOrd="0" presId="urn:microsoft.com/office/officeart/2005/8/layout/radial2"/>
    <dgm:cxn modelId="{704875F8-A4C6-4413-905D-035A6E1FE7D1}" type="presOf" srcId="{DE8FACF3-63EF-4248-850F-ABC8DECFD8BA}" destId="{7E424EA1-B126-420D-95ED-CC891884E489}" srcOrd="0" destOrd="0" presId="urn:microsoft.com/office/officeart/2005/8/layout/radial2"/>
    <dgm:cxn modelId="{A18194BE-1D18-47A5-966B-13CC180D5D29}" srcId="{D5693140-859A-4E94-8A4A-897A5E14E8FE}" destId="{7EBBCA39-C333-4CE9-9FD6-F896A9D06313}" srcOrd="1" destOrd="0" parTransId="{66F2C8E8-F273-46EF-8B0F-638D2C82A324}" sibTransId="{379DDD14-F048-4854-B947-8F33D095A9B2}"/>
    <dgm:cxn modelId="{9697AB34-F693-4DED-8191-40BC595A8A7D}" srcId="{D5693140-859A-4E94-8A4A-897A5E14E8FE}" destId="{3E0B21F1-00B7-43EB-BF8F-EC0359C35D4A}" srcOrd="2" destOrd="0" parTransId="{6D26111B-7D55-4C94-BEB4-37B885C63705}" sibTransId="{C498B75D-EDCE-4B87-A661-247571C5FB2E}"/>
    <dgm:cxn modelId="{799684BC-23D0-407A-AD91-43F84319488E}" type="presOf" srcId="{3E0B21F1-00B7-43EB-BF8F-EC0359C35D4A}" destId="{674B88BE-2E94-483A-BC2A-604D709B003C}" srcOrd="0" destOrd="0" presId="urn:microsoft.com/office/officeart/2005/8/layout/radial2"/>
    <dgm:cxn modelId="{4AF6D86A-77E3-43C7-8DDF-710E66A8869E}" type="presOf" srcId="{78A5BED0-4C6F-4C35-BFB3-B25E3A928997}" destId="{BE47E405-E299-4B0C-B05E-D126711B2EE3}" srcOrd="0" destOrd="0" presId="urn:microsoft.com/office/officeart/2005/8/layout/radial2"/>
    <dgm:cxn modelId="{3BB4B803-A349-4C70-826A-4CC7B925A9AF}" type="presOf" srcId="{C451ED75-A279-4D13-A089-2151E06EC755}" destId="{3598CD75-CDAE-469E-AC21-0FAB4A9D2E7D}" srcOrd="0" destOrd="0" presId="urn:microsoft.com/office/officeart/2005/8/layout/radial2"/>
    <dgm:cxn modelId="{D67894F2-26C3-41A9-A20B-06869AF31721}" type="presOf" srcId="{4F6854CF-B548-4639-AD99-2A307675FB24}" destId="{1B243838-8DD7-4F51-B6A4-47324EB588AB}" srcOrd="0" destOrd="0" presId="urn:microsoft.com/office/officeart/2005/8/layout/radial2"/>
    <dgm:cxn modelId="{3178832C-5881-4E4E-9EAE-F6042432E41A}" type="presOf" srcId="{9732E490-3257-4997-8965-B6580797D3C6}" destId="{9284AD35-5B46-474B-A4C7-8C048A42101C}" srcOrd="0" destOrd="0" presId="urn:microsoft.com/office/officeart/2005/8/layout/radial2"/>
    <dgm:cxn modelId="{F61B9B11-A714-4D91-8897-FDA0E2A21940}" srcId="{D5693140-859A-4E94-8A4A-897A5E14E8FE}" destId="{78A5BED0-4C6F-4C35-BFB3-B25E3A928997}" srcOrd="5" destOrd="0" parTransId="{93A28117-C8C4-4ABD-BA67-9466CC3EF52D}" sibTransId="{A4851D68-99BE-4ECB-A7AC-94D4181B4361}"/>
    <dgm:cxn modelId="{20A2F1E6-551E-4B04-A5E2-CD7101CD0BF8}" type="presOf" srcId="{6D26111B-7D55-4C94-BEB4-37B885C63705}" destId="{8E7B337C-BAB3-4721-A811-3AD18FBD6508}" srcOrd="0" destOrd="0" presId="urn:microsoft.com/office/officeart/2005/8/layout/radial2"/>
    <dgm:cxn modelId="{D8FE7879-0263-490B-9AD3-0DDB3F981AE9}" type="presOf" srcId="{D5693140-859A-4E94-8A4A-897A5E14E8FE}" destId="{4478FAF3-49CD-4DDD-94CD-2C99227FB9C0}" srcOrd="0" destOrd="0" presId="urn:microsoft.com/office/officeart/2005/8/layout/radial2"/>
    <dgm:cxn modelId="{2C029703-23EC-435F-93F7-9E32E3DF17C8}" srcId="{D5693140-859A-4E94-8A4A-897A5E14E8FE}" destId="{983647DA-CCE9-4DE0-82A5-710B3A07F3F1}" srcOrd="0" destOrd="0" parTransId="{9732E490-3257-4997-8965-B6580797D3C6}" sibTransId="{210D3C25-68D2-4F50-8700-156FDF9CE658}"/>
    <dgm:cxn modelId="{3B78F84F-3494-4E71-A423-FE5045E24A21}" srcId="{D5693140-859A-4E94-8A4A-897A5E14E8FE}" destId="{4F6854CF-B548-4639-AD99-2A307675FB24}" srcOrd="4" destOrd="0" parTransId="{AB882CD0-0481-4D1A-BA26-1D656EF16164}" sibTransId="{2AA6FF28-C115-4620-92DF-93093BEA191B}"/>
    <dgm:cxn modelId="{BF8D804F-9903-4D73-B87F-18C735F240AE}" srcId="{D5693140-859A-4E94-8A4A-897A5E14E8FE}" destId="{76ED61D8-D18F-4F6D-A77D-3BE03D9F5E0E}" srcOrd="3" destOrd="0" parTransId="{D16BA25B-BA4F-45A9-804F-D9ED2BC29CF0}" sibTransId="{5C130336-9D47-4B45-83F1-7913D01B26C6}"/>
    <dgm:cxn modelId="{33904751-20CB-4380-A7FF-F4AFCB0644A4}" type="presOf" srcId="{AB882CD0-0481-4D1A-BA26-1D656EF16164}" destId="{14D20766-8ABB-48F6-89D7-B6F75AAECC96}" srcOrd="0" destOrd="0" presId="urn:microsoft.com/office/officeart/2005/8/layout/radial2"/>
    <dgm:cxn modelId="{D258BF38-8ABB-49AE-994F-66794E3EE72F}" type="presParOf" srcId="{4478FAF3-49CD-4DDD-94CD-2C99227FB9C0}" destId="{A4E4F20E-5515-46C1-9E3C-360F728AA999}" srcOrd="0" destOrd="0" presId="urn:microsoft.com/office/officeart/2005/8/layout/radial2"/>
    <dgm:cxn modelId="{FD41C77C-0C2D-4481-919A-18479E1ED340}" type="presParOf" srcId="{A4E4F20E-5515-46C1-9E3C-360F728AA999}" destId="{F07B8F1E-7DAE-4D1C-B842-DBE35038FD81}" srcOrd="0" destOrd="0" presId="urn:microsoft.com/office/officeart/2005/8/layout/radial2"/>
    <dgm:cxn modelId="{DC884CB4-E148-4806-BEC6-CBC5F5CB096D}" type="presParOf" srcId="{F07B8F1E-7DAE-4D1C-B842-DBE35038FD81}" destId="{7564F01D-64C3-4EE2-80F3-1A96E2B61DF4}" srcOrd="0" destOrd="0" presId="urn:microsoft.com/office/officeart/2005/8/layout/radial2"/>
    <dgm:cxn modelId="{681983D3-B5F5-4ACC-A14F-E78BD786702B}" type="presParOf" srcId="{F07B8F1E-7DAE-4D1C-B842-DBE35038FD81}" destId="{72E80752-EF5B-4755-B25C-C3FB292855CF}" srcOrd="1" destOrd="0" presId="urn:microsoft.com/office/officeart/2005/8/layout/radial2"/>
    <dgm:cxn modelId="{49B5D018-BC41-4EA1-A2C2-CB45A980F117}" type="presParOf" srcId="{A4E4F20E-5515-46C1-9E3C-360F728AA999}" destId="{9284AD35-5B46-474B-A4C7-8C048A42101C}" srcOrd="1" destOrd="0" presId="urn:microsoft.com/office/officeart/2005/8/layout/radial2"/>
    <dgm:cxn modelId="{3804A1F6-CA6E-4BD0-978D-5E5D1C2F4B04}" type="presParOf" srcId="{A4E4F20E-5515-46C1-9E3C-360F728AA999}" destId="{4A65F51F-0F9D-455F-A3DE-5356EFF5512F}" srcOrd="2" destOrd="0" presId="urn:microsoft.com/office/officeart/2005/8/layout/radial2"/>
    <dgm:cxn modelId="{E7CEBA39-0932-4FB6-AA83-5662BA2DE0ED}" type="presParOf" srcId="{4A65F51F-0F9D-455F-A3DE-5356EFF5512F}" destId="{51E6035C-5640-4879-8B3F-10D2EA15C42D}" srcOrd="0" destOrd="0" presId="urn:microsoft.com/office/officeart/2005/8/layout/radial2"/>
    <dgm:cxn modelId="{004F3C15-6E22-43E9-BED8-318F1B7BD96B}" type="presParOf" srcId="{4A65F51F-0F9D-455F-A3DE-5356EFF5512F}" destId="{970A3466-3F75-49E0-9253-B5FA96E8D320}" srcOrd="1" destOrd="0" presId="urn:microsoft.com/office/officeart/2005/8/layout/radial2"/>
    <dgm:cxn modelId="{00AA2B05-4AD5-4231-86C7-0B6FC0B4CDBA}" type="presParOf" srcId="{A4E4F20E-5515-46C1-9E3C-360F728AA999}" destId="{A5E392C0-DD10-461F-BF25-1387ACA33874}" srcOrd="3" destOrd="0" presId="urn:microsoft.com/office/officeart/2005/8/layout/radial2"/>
    <dgm:cxn modelId="{AC2A1852-0EFA-41DB-B53D-B8785F283242}" type="presParOf" srcId="{A4E4F20E-5515-46C1-9E3C-360F728AA999}" destId="{9906CE44-3085-4B4D-987D-6D5C0C6D4E29}" srcOrd="4" destOrd="0" presId="urn:microsoft.com/office/officeart/2005/8/layout/radial2"/>
    <dgm:cxn modelId="{7034EDE1-3B4D-4C05-94C2-20C9F5D5A507}" type="presParOf" srcId="{9906CE44-3085-4B4D-987D-6D5C0C6D4E29}" destId="{51B7A658-E389-4D77-A829-38E614687251}" srcOrd="0" destOrd="0" presId="urn:microsoft.com/office/officeart/2005/8/layout/radial2"/>
    <dgm:cxn modelId="{39E5C9D8-B4AF-4679-8EBD-0961054065B9}" type="presParOf" srcId="{9906CE44-3085-4B4D-987D-6D5C0C6D4E29}" destId="{8E671893-28F4-4368-BEB1-5217E62A3565}" srcOrd="1" destOrd="0" presId="urn:microsoft.com/office/officeart/2005/8/layout/radial2"/>
    <dgm:cxn modelId="{8C96B0F4-A102-4B1C-A83E-066A5D4838C8}" type="presParOf" srcId="{A4E4F20E-5515-46C1-9E3C-360F728AA999}" destId="{8E7B337C-BAB3-4721-A811-3AD18FBD6508}" srcOrd="5" destOrd="0" presId="urn:microsoft.com/office/officeart/2005/8/layout/radial2"/>
    <dgm:cxn modelId="{DCA81EC7-5FC4-43CE-97E2-9C764AC83470}" type="presParOf" srcId="{A4E4F20E-5515-46C1-9E3C-360F728AA999}" destId="{2F31A834-FE78-4F74-AD7A-A6519034A249}" srcOrd="6" destOrd="0" presId="urn:microsoft.com/office/officeart/2005/8/layout/radial2"/>
    <dgm:cxn modelId="{6D87106D-A4CE-4448-90B6-19996207209E}" type="presParOf" srcId="{2F31A834-FE78-4F74-AD7A-A6519034A249}" destId="{674B88BE-2E94-483A-BC2A-604D709B003C}" srcOrd="0" destOrd="0" presId="urn:microsoft.com/office/officeart/2005/8/layout/radial2"/>
    <dgm:cxn modelId="{6E8DAB9B-DBED-4502-8C50-81ACE10C32EA}" type="presParOf" srcId="{2F31A834-FE78-4F74-AD7A-A6519034A249}" destId="{948EA35A-7B3D-41B6-A49D-50895A67E3F7}" srcOrd="1" destOrd="0" presId="urn:microsoft.com/office/officeart/2005/8/layout/radial2"/>
    <dgm:cxn modelId="{CF972265-38E5-4E75-A489-1687D3263C91}" type="presParOf" srcId="{A4E4F20E-5515-46C1-9E3C-360F728AA999}" destId="{E3D8078A-EC14-4EC1-8199-9407A418AEBD}" srcOrd="7" destOrd="0" presId="urn:microsoft.com/office/officeart/2005/8/layout/radial2"/>
    <dgm:cxn modelId="{73E1F2FC-2F03-4946-A63F-1BBBB075DE0E}" type="presParOf" srcId="{A4E4F20E-5515-46C1-9E3C-360F728AA999}" destId="{1055B537-10A5-485E-AEDC-F59F51047596}" srcOrd="8" destOrd="0" presId="urn:microsoft.com/office/officeart/2005/8/layout/radial2"/>
    <dgm:cxn modelId="{D90FA346-3D76-4565-8EF5-6CB29172B3F2}" type="presParOf" srcId="{1055B537-10A5-485E-AEDC-F59F51047596}" destId="{0B1B736A-01A7-44CF-B10F-F2925E2687EC}" srcOrd="0" destOrd="0" presId="urn:microsoft.com/office/officeart/2005/8/layout/radial2"/>
    <dgm:cxn modelId="{FDEC2B2B-B50D-4D27-8950-63274A4DF804}" type="presParOf" srcId="{1055B537-10A5-485E-AEDC-F59F51047596}" destId="{9340C559-6CE4-4BAD-BE76-648B9BFE5F0F}" srcOrd="1" destOrd="0" presId="urn:microsoft.com/office/officeart/2005/8/layout/radial2"/>
    <dgm:cxn modelId="{2C8EF867-8D6F-4E2F-8EA6-22090622719B}" type="presParOf" srcId="{A4E4F20E-5515-46C1-9E3C-360F728AA999}" destId="{14D20766-8ABB-48F6-89D7-B6F75AAECC96}" srcOrd="9" destOrd="0" presId="urn:microsoft.com/office/officeart/2005/8/layout/radial2"/>
    <dgm:cxn modelId="{2CA683C0-04BA-4ECA-8042-46D4E50453F6}" type="presParOf" srcId="{A4E4F20E-5515-46C1-9E3C-360F728AA999}" destId="{99C2AEE4-B714-4FD4-A867-8A71C6D2992A}" srcOrd="10" destOrd="0" presId="urn:microsoft.com/office/officeart/2005/8/layout/radial2"/>
    <dgm:cxn modelId="{F359BB77-BB16-49B1-8F2E-0EFD8322003E}" type="presParOf" srcId="{99C2AEE4-B714-4FD4-A867-8A71C6D2992A}" destId="{1B243838-8DD7-4F51-B6A4-47324EB588AB}" srcOrd="0" destOrd="0" presId="urn:microsoft.com/office/officeart/2005/8/layout/radial2"/>
    <dgm:cxn modelId="{B044FAF2-09DE-43D8-9336-18EF6B614651}" type="presParOf" srcId="{99C2AEE4-B714-4FD4-A867-8A71C6D2992A}" destId="{F847C010-12E8-4AFE-8A6E-A1DD4FDCAD34}" srcOrd="1" destOrd="0" presId="urn:microsoft.com/office/officeart/2005/8/layout/radial2"/>
    <dgm:cxn modelId="{2ABB9AC1-16E7-4994-8CBA-41725DD80309}" type="presParOf" srcId="{A4E4F20E-5515-46C1-9E3C-360F728AA999}" destId="{94AF96F1-791B-45C8-80A9-D7B8F2CBBFAD}" srcOrd="11" destOrd="0" presId="urn:microsoft.com/office/officeart/2005/8/layout/radial2"/>
    <dgm:cxn modelId="{D823F499-5510-4D7C-B9CF-E88C5E193D5E}" type="presParOf" srcId="{A4E4F20E-5515-46C1-9E3C-360F728AA999}" destId="{339822C1-CEA9-4B47-A9C0-BD94446126A0}" srcOrd="12" destOrd="0" presId="urn:microsoft.com/office/officeart/2005/8/layout/radial2"/>
    <dgm:cxn modelId="{0ABD02E7-18E9-4178-B0AE-C18D29077F98}" type="presParOf" srcId="{339822C1-CEA9-4B47-A9C0-BD94446126A0}" destId="{BE47E405-E299-4B0C-B05E-D126711B2EE3}" srcOrd="0" destOrd="0" presId="urn:microsoft.com/office/officeart/2005/8/layout/radial2"/>
    <dgm:cxn modelId="{C71996B6-BEB2-4C28-A833-9BBD06B689E7}" type="presParOf" srcId="{339822C1-CEA9-4B47-A9C0-BD94446126A0}" destId="{E93245DB-F0CC-45A4-827D-933C5325DC71}" srcOrd="1" destOrd="0" presId="urn:microsoft.com/office/officeart/2005/8/layout/radial2"/>
    <dgm:cxn modelId="{5C624A3F-D26E-4E87-A3B9-81CB878012D4}" type="presParOf" srcId="{A4E4F20E-5515-46C1-9E3C-360F728AA999}" destId="{3598CD75-CDAE-469E-AC21-0FAB4A9D2E7D}" srcOrd="13" destOrd="0" presId="urn:microsoft.com/office/officeart/2005/8/layout/radial2"/>
    <dgm:cxn modelId="{52C78D01-3096-451B-8796-16980D7FD3C4}" type="presParOf" srcId="{A4E4F20E-5515-46C1-9E3C-360F728AA999}" destId="{3D531696-6EB7-4373-B67A-24A1F65D9D14}" srcOrd="14" destOrd="0" presId="urn:microsoft.com/office/officeart/2005/8/layout/radial2"/>
    <dgm:cxn modelId="{1349BEEB-AC83-4D6F-B8B0-375D84758E04}" type="presParOf" srcId="{3D531696-6EB7-4373-B67A-24A1F65D9D14}" destId="{7E424EA1-B126-420D-95ED-CC891884E489}" srcOrd="0" destOrd="0" presId="urn:microsoft.com/office/officeart/2005/8/layout/radial2"/>
    <dgm:cxn modelId="{D40EEBFA-9ECB-4791-9131-2CE01CB05263}" type="presParOf" srcId="{3D531696-6EB7-4373-B67A-24A1F65D9D14}" destId="{B48C8BAE-54B1-41B0-BF87-64CB6C0C04B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06467-5A4E-4CFA-B5E5-E883AC9D626C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3FE13-7E10-4C2E-8787-29AC98B81086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chemeClr val="tx1"/>
              </a:solidFill>
            </a:rPr>
            <a:t>1. Гелий продается в специальных небольших баллонах</a:t>
          </a:r>
          <a:endParaRPr lang="ru-RU" sz="1800" b="1" dirty="0">
            <a:solidFill>
              <a:schemeClr val="tx1"/>
            </a:solidFill>
          </a:endParaRPr>
        </a:p>
      </dgm:t>
    </dgm:pt>
    <dgm:pt modelId="{A407D5E6-F9E4-4741-867A-E7CEDF4F9CD8}" type="parTrans" cxnId="{D8496902-AD1A-4E48-98CD-95F99E36715D}">
      <dgm:prSet/>
      <dgm:spPr/>
      <dgm:t>
        <a:bodyPr/>
        <a:lstStyle/>
        <a:p>
          <a:endParaRPr lang="ru-RU" sz="2800"/>
        </a:p>
      </dgm:t>
    </dgm:pt>
    <dgm:pt modelId="{758AFF64-9DB1-4927-AB4A-3CA14599D164}" type="sibTrans" cxnId="{D8496902-AD1A-4E48-98CD-95F99E36715D}">
      <dgm:prSet/>
      <dgm:spPr/>
      <dgm:t>
        <a:bodyPr/>
        <a:lstStyle/>
        <a:p>
          <a:endParaRPr lang="ru-RU" sz="2800"/>
        </a:p>
      </dgm:t>
    </dgm:pt>
    <dgm:pt modelId="{D224ABAC-8B78-431C-9E14-68CE974600A1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7030A0"/>
              </a:solidFill>
            </a:rPr>
            <a:t>2. Накачать шарик водородом (простая реакция происходит, если в пробирку с водой и хлоридом натрия добавить сульфат меди и алюминий)</a:t>
          </a:r>
          <a:endParaRPr lang="ru-RU" sz="1800" b="1" dirty="0">
            <a:solidFill>
              <a:srgbClr val="7030A0"/>
            </a:solidFill>
          </a:endParaRPr>
        </a:p>
      </dgm:t>
    </dgm:pt>
    <dgm:pt modelId="{A0079CD2-A6EE-462B-850B-0DEE7CA40919}" type="parTrans" cxnId="{CA82AFD5-4196-4B58-AC22-F268BEA3A0E2}">
      <dgm:prSet/>
      <dgm:spPr/>
      <dgm:t>
        <a:bodyPr/>
        <a:lstStyle/>
        <a:p>
          <a:endParaRPr lang="ru-RU" sz="2800"/>
        </a:p>
      </dgm:t>
    </dgm:pt>
    <dgm:pt modelId="{255AA9AD-EF61-4EC3-A5C8-EE4C579122A4}" type="sibTrans" cxnId="{CA82AFD5-4196-4B58-AC22-F268BEA3A0E2}">
      <dgm:prSet/>
      <dgm:spPr/>
      <dgm:t>
        <a:bodyPr/>
        <a:lstStyle/>
        <a:p>
          <a:endParaRPr lang="ru-RU" sz="2800"/>
        </a:p>
      </dgm:t>
    </dgm:pt>
    <dgm:pt modelId="{4F7D3BF7-B2DA-4167-AA53-A93FDA31DF2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3. Надуть шарик при помощи соды и уксуса. 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FEB0075F-D571-4A1E-83B5-27AA338AAC38}" type="parTrans" cxnId="{C3D7893A-0045-4851-A509-CAA4522E21F9}">
      <dgm:prSet/>
      <dgm:spPr/>
      <dgm:t>
        <a:bodyPr/>
        <a:lstStyle/>
        <a:p>
          <a:endParaRPr lang="ru-RU" sz="2800"/>
        </a:p>
      </dgm:t>
    </dgm:pt>
    <dgm:pt modelId="{1DA1877B-92A8-4DFC-B9FA-B02FA240C55E}" type="sibTrans" cxnId="{C3D7893A-0045-4851-A509-CAA4522E21F9}">
      <dgm:prSet/>
      <dgm:spPr/>
      <dgm:t>
        <a:bodyPr/>
        <a:lstStyle/>
        <a:p>
          <a:endParaRPr lang="ru-RU" sz="2800"/>
        </a:p>
      </dgm:t>
    </dgm:pt>
    <dgm:pt modelId="{4E4A3D88-DE2C-4F0B-8E18-811D602C0255}" type="pres">
      <dgm:prSet presAssocID="{2C506467-5A4E-4CFA-B5E5-E883AC9D62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EEE2A-881C-4CB5-A5B8-D26EF8720586}" type="pres">
      <dgm:prSet presAssocID="{3C83FE13-7E10-4C2E-8787-29AC98B81086}" presName="linNode" presStyleCnt="0"/>
      <dgm:spPr/>
    </dgm:pt>
    <dgm:pt modelId="{00842CDA-7FA1-4FB3-AB73-6CA345D90B5C}" type="pres">
      <dgm:prSet presAssocID="{3C83FE13-7E10-4C2E-8787-29AC98B81086}" presName="parentText" presStyleLbl="node1" presStyleIdx="0" presStyleCnt="3" custScaleX="277778" custLinFactNeighborX="-136" custLinFactNeighborY="4622">
        <dgm:presLayoutVars>
          <dgm:chMax val="1"/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3BF30A3C-4701-435C-827D-344E0BD5277C}" type="pres">
      <dgm:prSet presAssocID="{758AFF64-9DB1-4927-AB4A-3CA14599D164}" presName="sp" presStyleCnt="0"/>
      <dgm:spPr/>
    </dgm:pt>
    <dgm:pt modelId="{08766E5B-5C40-4B7B-B9F3-D2831659D5B3}" type="pres">
      <dgm:prSet presAssocID="{D224ABAC-8B78-431C-9E14-68CE974600A1}" presName="linNode" presStyleCnt="0"/>
      <dgm:spPr/>
    </dgm:pt>
    <dgm:pt modelId="{6F562D0B-1EE7-4697-A79B-38AE39253303}" type="pres">
      <dgm:prSet presAssocID="{D224ABAC-8B78-431C-9E14-68CE974600A1}" presName="parentText" presStyleLbl="node1" presStyleIdx="1" presStyleCnt="3" custScaleX="277778">
        <dgm:presLayoutVars>
          <dgm:chMax val="1"/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  <dgm:pt modelId="{05ABBE26-1958-4CB0-B546-FC9943A64B20}" type="pres">
      <dgm:prSet presAssocID="{255AA9AD-EF61-4EC3-A5C8-EE4C579122A4}" presName="sp" presStyleCnt="0"/>
      <dgm:spPr/>
    </dgm:pt>
    <dgm:pt modelId="{483EF02D-84DE-45B7-B849-B19853E7C540}" type="pres">
      <dgm:prSet presAssocID="{4F7D3BF7-B2DA-4167-AA53-A93FDA31DF29}" presName="linNode" presStyleCnt="0"/>
      <dgm:spPr/>
    </dgm:pt>
    <dgm:pt modelId="{84A9C93A-32C9-4F11-B04A-B77E9B953162}" type="pres">
      <dgm:prSet presAssocID="{4F7D3BF7-B2DA-4167-AA53-A93FDA31DF29}" presName="parentText" presStyleLbl="node1" presStyleIdx="2" presStyleCnt="3" custScaleX="277778" custLinFactNeighborX="-136" custLinFactNeighborY="-4874">
        <dgm:presLayoutVars>
          <dgm:chMax val="1"/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ru-RU"/>
        </a:p>
      </dgm:t>
    </dgm:pt>
  </dgm:ptLst>
  <dgm:cxnLst>
    <dgm:cxn modelId="{CA82AFD5-4196-4B58-AC22-F268BEA3A0E2}" srcId="{2C506467-5A4E-4CFA-B5E5-E883AC9D626C}" destId="{D224ABAC-8B78-431C-9E14-68CE974600A1}" srcOrd="1" destOrd="0" parTransId="{A0079CD2-A6EE-462B-850B-0DEE7CA40919}" sibTransId="{255AA9AD-EF61-4EC3-A5C8-EE4C579122A4}"/>
    <dgm:cxn modelId="{BA3DA889-EE62-418E-AF5A-84DC7738698C}" type="presOf" srcId="{2C506467-5A4E-4CFA-B5E5-E883AC9D626C}" destId="{4E4A3D88-DE2C-4F0B-8E18-811D602C0255}" srcOrd="0" destOrd="0" presId="urn:microsoft.com/office/officeart/2005/8/layout/vList5"/>
    <dgm:cxn modelId="{267A5A31-F260-4B6F-9117-671471E6D610}" type="presOf" srcId="{D224ABAC-8B78-431C-9E14-68CE974600A1}" destId="{6F562D0B-1EE7-4697-A79B-38AE39253303}" srcOrd="0" destOrd="0" presId="urn:microsoft.com/office/officeart/2005/8/layout/vList5"/>
    <dgm:cxn modelId="{C3D7893A-0045-4851-A509-CAA4522E21F9}" srcId="{2C506467-5A4E-4CFA-B5E5-E883AC9D626C}" destId="{4F7D3BF7-B2DA-4167-AA53-A93FDA31DF29}" srcOrd="2" destOrd="0" parTransId="{FEB0075F-D571-4A1E-83B5-27AA338AAC38}" sibTransId="{1DA1877B-92A8-4DFC-B9FA-B02FA240C55E}"/>
    <dgm:cxn modelId="{6DEED417-DEDF-474C-8674-68B5A509EF53}" type="presOf" srcId="{3C83FE13-7E10-4C2E-8787-29AC98B81086}" destId="{00842CDA-7FA1-4FB3-AB73-6CA345D90B5C}" srcOrd="0" destOrd="0" presId="urn:microsoft.com/office/officeart/2005/8/layout/vList5"/>
    <dgm:cxn modelId="{41DB0CEB-46DB-4575-9172-2B154BE1C956}" type="presOf" srcId="{4F7D3BF7-B2DA-4167-AA53-A93FDA31DF29}" destId="{84A9C93A-32C9-4F11-B04A-B77E9B953162}" srcOrd="0" destOrd="0" presId="urn:microsoft.com/office/officeart/2005/8/layout/vList5"/>
    <dgm:cxn modelId="{D8496902-AD1A-4E48-98CD-95F99E36715D}" srcId="{2C506467-5A4E-4CFA-B5E5-E883AC9D626C}" destId="{3C83FE13-7E10-4C2E-8787-29AC98B81086}" srcOrd="0" destOrd="0" parTransId="{A407D5E6-F9E4-4741-867A-E7CEDF4F9CD8}" sibTransId="{758AFF64-9DB1-4927-AB4A-3CA14599D164}"/>
    <dgm:cxn modelId="{13B3A739-D828-48F2-AE73-00D5343C00B1}" type="presParOf" srcId="{4E4A3D88-DE2C-4F0B-8E18-811D602C0255}" destId="{30FEEE2A-881C-4CB5-A5B8-D26EF8720586}" srcOrd="0" destOrd="0" presId="urn:microsoft.com/office/officeart/2005/8/layout/vList5"/>
    <dgm:cxn modelId="{DCDEE394-9EB3-4A58-B737-D65872284DF5}" type="presParOf" srcId="{30FEEE2A-881C-4CB5-A5B8-D26EF8720586}" destId="{00842CDA-7FA1-4FB3-AB73-6CA345D90B5C}" srcOrd="0" destOrd="0" presId="urn:microsoft.com/office/officeart/2005/8/layout/vList5"/>
    <dgm:cxn modelId="{F24A5D17-55AD-4A3D-AB6E-85B8E203B63B}" type="presParOf" srcId="{4E4A3D88-DE2C-4F0B-8E18-811D602C0255}" destId="{3BF30A3C-4701-435C-827D-344E0BD5277C}" srcOrd="1" destOrd="0" presId="urn:microsoft.com/office/officeart/2005/8/layout/vList5"/>
    <dgm:cxn modelId="{135DA95E-A8DA-4B4B-82C9-5FB98DEBF5E3}" type="presParOf" srcId="{4E4A3D88-DE2C-4F0B-8E18-811D602C0255}" destId="{08766E5B-5C40-4B7B-B9F3-D2831659D5B3}" srcOrd="2" destOrd="0" presId="urn:microsoft.com/office/officeart/2005/8/layout/vList5"/>
    <dgm:cxn modelId="{397F5558-9C59-42CA-B69E-CBB6850660EC}" type="presParOf" srcId="{08766E5B-5C40-4B7B-B9F3-D2831659D5B3}" destId="{6F562D0B-1EE7-4697-A79B-38AE39253303}" srcOrd="0" destOrd="0" presId="urn:microsoft.com/office/officeart/2005/8/layout/vList5"/>
    <dgm:cxn modelId="{80D82F37-239D-424F-9EDB-136FE805B415}" type="presParOf" srcId="{4E4A3D88-DE2C-4F0B-8E18-811D602C0255}" destId="{05ABBE26-1958-4CB0-B546-FC9943A64B20}" srcOrd="3" destOrd="0" presId="urn:microsoft.com/office/officeart/2005/8/layout/vList5"/>
    <dgm:cxn modelId="{EA974CD3-C24A-4756-92D8-5FF082586AEC}" type="presParOf" srcId="{4E4A3D88-DE2C-4F0B-8E18-811D602C0255}" destId="{483EF02D-84DE-45B7-B849-B19853E7C540}" srcOrd="4" destOrd="0" presId="urn:microsoft.com/office/officeart/2005/8/layout/vList5"/>
    <dgm:cxn modelId="{864DD5C3-CBF8-4F5C-8816-0C33DD397019}" type="presParOf" srcId="{483EF02D-84DE-45B7-B849-B19853E7C540}" destId="{84A9C93A-32C9-4F11-B04A-B77E9B9531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8CD75-CDAE-469E-AC21-0FAB4A9D2E7D}">
      <dsp:nvSpPr>
        <dsp:cNvPr id="0" name=""/>
        <dsp:cNvSpPr/>
      </dsp:nvSpPr>
      <dsp:spPr>
        <a:xfrm rot="4756549">
          <a:off x="1070096" y="3706768"/>
          <a:ext cx="959302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959302" y="13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F96F1-791B-45C8-80A9-D7B8F2CBBFAD}">
      <dsp:nvSpPr>
        <dsp:cNvPr id="0" name=""/>
        <dsp:cNvSpPr/>
      </dsp:nvSpPr>
      <dsp:spPr>
        <a:xfrm rot="2654121">
          <a:off x="1490755" y="4009481"/>
          <a:ext cx="2251531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2251531" y="13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20766-8ABB-48F6-89D7-B6F75AAECC96}">
      <dsp:nvSpPr>
        <dsp:cNvPr id="0" name=""/>
        <dsp:cNvSpPr/>
      </dsp:nvSpPr>
      <dsp:spPr>
        <a:xfrm rot="1227473">
          <a:off x="1700137" y="3573676"/>
          <a:ext cx="3481644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3481644" y="13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8078A-EC14-4EC1-8199-9407A418AEBD}">
      <dsp:nvSpPr>
        <dsp:cNvPr id="0" name=""/>
        <dsp:cNvSpPr/>
      </dsp:nvSpPr>
      <dsp:spPr>
        <a:xfrm rot="21500604">
          <a:off x="1809238" y="2743986"/>
          <a:ext cx="3317938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3317938" y="13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B337C-BAB3-4721-A811-3AD18FBD6508}">
      <dsp:nvSpPr>
        <dsp:cNvPr id="0" name=""/>
        <dsp:cNvSpPr/>
      </dsp:nvSpPr>
      <dsp:spPr>
        <a:xfrm rot="20276378">
          <a:off x="1677522" y="1950439"/>
          <a:ext cx="3617184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3617184" y="13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392C0-DD10-461F-BF25-1387ACA33874}">
      <dsp:nvSpPr>
        <dsp:cNvPr id="0" name=""/>
        <dsp:cNvSpPr/>
      </dsp:nvSpPr>
      <dsp:spPr>
        <a:xfrm rot="19403333">
          <a:off x="1622191" y="1916643"/>
          <a:ext cx="1903115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1903115" y="13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4AD35-5B46-474B-A4C7-8C048A42101C}">
      <dsp:nvSpPr>
        <dsp:cNvPr id="0" name=""/>
        <dsp:cNvSpPr/>
      </dsp:nvSpPr>
      <dsp:spPr>
        <a:xfrm rot="42359">
          <a:off x="947734" y="2804788"/>
          <a:ext cx="923178" cy="27246"/>
        </a:xfrm>
        <a:custGeom>
          <a:avLst/>
          <a:gdLst/>
          <a:ahLst/>
          <a:cxnLst/>
          <a:rect l="0" t="0" r="0" b="0"/>
          <a:pathLst>
            <a:path>
              <a:moveTo>
                <a:pt x="0" y="13623"/>
              </a:moveTo>
              <a:lnTo>
                <a:pt x="923178" y="13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80752-EF5B-4755-B25C-C3FB292855CF}">
      <dsp:nvSpPr>
        <dsp:cNvPr id="0" name=""/>
        <dsp:cNvSpPr/>
      </dsp:nvSpPr>
      <dsp:spPr>
        <a:xfrm>
          <a:off x="763020" y="2202206"/>
          <a:ext cx="1231660" cy="1231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6035C-5640-4879-8B3F-10D2EA15C42D}">
      <dsp:nvSpPr>
        <dsp:cNvPr id="0" name=""/>
        <dsp:cNvSpPr/>
      </dsp:nvSpPr>
      <dsp:spPr>
        <a:xfrm>
          <a:off x="843926" y="2448274"/>
          <a:ext cx="1027027" cy="73899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Виды: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43926" y="2448274"/>
        <a:ext cx="1027027" cy="738996"/>
      </dsp:txXfrm>
    </dsp:sp>
    <dsp:sp modelId="{51B7A658-E389-4D77-A829-38E614687251}">
      <dsp:nvSpPr>
        <dsp:cNvPr id="0" name=""/>
        <dsp:cNvSpPr/>
      </dsp:nvSpPr>
      <dsp:spPr>
        <a:xfrm>
          <a:off x="3112176" y="0"/>
          <a:ext cx="1892894" cy="165410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Классические латексные воздушные шарики;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12176" y="0"/>
        <a:ext cx="1892894" cy="1654109"/>
      </dsp:txXfrm>
    </dsp:sp>
    <dsp:sp modelId="{674B88BE-2E94-483A-BC2A-604D709B003C}">
      <dsp:nvSpPr>
        <dsp:cNvPr id="0" name=""/>
        <dsp:cNvSpPr/>
      </dsp:nvSpPr>
      <dsp:spPr>
        <a:xfrm>
          <a:off x="5084696" y="155331"/>
          <a:ext cx="1773516" cy="160308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Шары для моделирования — длинные шарики-колбаски, из которых скручивают различные фигуры;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084696" y="155331"/>
        <a:ext cx="1773516" cy="1603082"/>
      </dsp:txXfrm>
    </dsp:sp>
    <dsp:sp modelId="{0B1B736A-01A7-44CF-B10F-F2925E2687EC}">
      <dsp:nvSpPr>
        <dsp:cNvPr id="0" name=""/>
        <dsp:cNvSpPr/>
      </dsp:nvSpPr>
      <dsp:spPr>
        <a:xfrm>
          <a:off x="5125587" y="1739512"/>
          <a:ext cx="2465660" cy="186901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Воздушные шары с двумя и более хвостиками (используются для составления сложных пространственных конструкций);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125587" y="1739512"/>
        <a:ext cx="2465660" cy="1869017"/>
      </dsp:txXfrm>
    </dsp:sp>
    <dsp:sp modelId="{1B243838-8DD7-4F51-B6A4-47324EB588AB}">
      <dsp:nvSpPr>
        <dsp:cNvPr id="0" name=""/>
        <dsp:cNvSpPr/>
      </dsp:nvSpPr>
      <dsp:spPr>
        <a:xfrm>
          <a:off x="4964513" y="3611715"/>
          <a:ext cx="2413664" cy="1988291"/>
        </a:xfrm>
        <a:prstGeom prst="ellipse">
          <a:avLst/>
        </a:prstGeom>
        <a:solidFill>
          <a:srgbClr val="DC30D4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Шары для упаковки — прозрачные или полупрозрачные шары с широким горлышком, в которые с помощью специального устройства кладут предметы, требующие упаковки;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964513" y="3611715"/>
        <a:ext cx="2413664" cy="1988291"/>
      </dsp:txXfrm>
    </dsp:sp>
    <dsp:sp modelId="{BE47E405-E299-4B0C-B05E-D126711B2EE3}">
      <dsp:nvSpPr>
        <dsp:cNvPr id="0" name=""/>
        <dsp:cNvSpPr/>
      </dsp:nvSpPr>
      <dsp:spPr>
        <a:xfrm>
          <a:off x="3152377" y="4548151"/>
          <a:ext cx="1840455" cy="1785363"/>
        </a:xfrm>
        <a:prstGeom prst="ellipse">
          <a:avLst/>
        </a:prstGeom>
        <a:solidFill>
          <a:srgbClr val="4BCF3D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Миларовые</a:t>
          </a:r>
          <a:r>
            <a:rPr lang="ru-RU" sz="1200" kern="1200" dirty="0" smtClean="0"/>
            <a:t> (фольгированные) воздушные шарики;</a:t>
          </a:r>
          <a:endParaRPr lang="ru-RU" sz="1200" kern="1200" dirty="0"/>
        </a:p>
      </dsp:txBody>
      <dsp:txXfrm>
        <a:off x="3152377" y="4548151"/>
        <a:ext cx="1840455" cy="1785363"/>
      </dsp:txXfrm>
    </dsp:sp>
    <dsp:sp modelId="{7E424EA1-B126-420D-95ED-CC891884E489}">
      <dsp:nvSpPr>
        <dsp:cNvPr id="0" name=""/>
        <dsp:cNvSpPr/>
      </dsp:nvSpPr>
      <dsp:spPr>
        <a:xfrm>
          <a:off x="653944" y="4176464"/>
          <a:ext cx="2368490" cy="2133880"/>
        </a:xfrm>
        <a:prstGeom prst="ellipse">
          <a:avLst/>
        </a:prstGeom>
        <a:solidFill>
          <a:srgbClr val="F65F3C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Ходячие фольгированные фигуры, наполненные гелием. В нижней части фигуры крепится грузик, который не дает ей улететь</a:t>
          </a:r>
          <a:endParaRPr lang="ru-RU" sz="1400" kern="1200" dirty="0"/>
        </a:p>
      </dsp:txBody>
      <dsp:txXfrm>
        <a:off x="653944" y="4176464"/>
        <a:ext cx="2368490" cy="2133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42CDA-7FA1-4FB3-AB73-6CA345D90B5C}">
      <dsp:nvSpPr>
        <dsp:cNvPr id="0" name=""/>
        <dsp:cNvSpPr/>
      </dsp:nvSpPr>
      <dsp:spPr>
        <a:xfrm>
          <a:off x="0" y="72002"/>
          <a:ext cx="6546334" cy="1508370"/>
        </a:xfrm>
        <a:prstGeom prst="flowChartInputOutp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1. Гелий продается в специальных небольших баллонах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72002"/>
        <a:ext cx="6546334" cy="1508370"/>
      </dsp:txXfrm>
    </dsp:sp>
    <dsp:sp modelId="{6F562D0B-1EE7-4697-A79B-38AE39253303}">
      <dsp:nvSpPr>
        <dsp:cNvPr id="0" name=""/>
        <dsp:cNvSpPr/>
      </dsp:nvSpPr>
      <dsp:spPr>
        <a:xfrm>
          <a:off x="3196" y="1586074"/>
          <a:ext cx="6546334" cy="1508370"/>
        </a:xfrm>
        <a:prstGeom prst="flowChartInputOutp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2. Накачать шарик водородом (простая реакция происходит, если в пробирку с водой и хлоридом натрия добавить сульфат меди и алюминий)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3196" y="1586074"/>
        <a:ext cx="6546334" cy="1508370"/>
      </dsp:txXfrm>
    </dsp:sp>
    <dsp:sp modelId="{84A9C93A-32C9-4F11-B04A-B77E9B953162}">
      <dsp:nvSpPr>
        <dsp:cNvPr id="0" name=""/>
        <dsp:cNvSpPr/>
      </dsp:nvSpPr>
      <dsp:spPr>
        <a:xfrm>
          <a:off x="0" y="3096345"/>
          <a:ext cx="6546334" cy="1508370"/>
        </a:xfrm>
        <a:prstGeom prst="flowChartInputOutp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3. Надуть шарик при помощи соды и уксуса. </a:t>
          </a:r>
          <a:endParaRPr lang="ru-RU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0" y="3096345"/>
        <a:ext cx="6546334" cy="150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C68-C4A1-44A5-8199-29DA093E5CF7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7880-D1EB-40C2-A29C-BEA43FCB5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43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7E00-991D-4153-A236-A34523CAC91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EA77-5771-40A6-8C84-D94186DD6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52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3C13-F2E2-441D-9670-18967B6880CA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9719-1FE0-425D-8B92-F0EEB1500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07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1E62-53A9-4095-AE34-9041D9BC9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71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4EC7-DED0-4839-A713-351B2F7B1E8C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8562-D5D2-4503-866A-5C01485E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0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4B02-78B7-4E08-BBF3-2880A64A25A4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5BB8-B253-4E78-ABE6-53C12C6F4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84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97B2-2392-4897-88BE-8E90F0268310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B569-628F-42AC-A02B-D79E0C167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81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9AB0-39E8-490E-938C-745584D3AB82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F12B-FA03-45B3-A8AA-A5BB1655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52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477-D0DE-4A35-923E-B6AF00E1759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9992-45EE-4522-84AD-EBD97BEB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9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5566-E124-4DE3-BCF0-E63B9974F9EF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FA62-D218-4464-A654-4EAE6BAE2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69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212F-FE5C-4562-B514-C5419485BF1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038B-3F9B-441D-8644-9B91DB95D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59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3DA4-EC22-4541-BD82-A1FDA91BCE4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1BBB-3B46-40D7-B7C8-F2A1B09B3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22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E34F-2CFA-426D-8DC5-3DEEF8E92AB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245A-D24B-44CE-8F5C-7BB06B94F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82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D12CE-22CA-45F8-AD90-DB1CD20B38F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1170-8D38-4879-9BA5-A52E2A16A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5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21A9-42A7-480B-9B2F-EEAE1DE4C7DE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4A49-7FC6-4CD5-8A2B-0C2050E7F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81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B902-D18E-4967-AB04-0D238A646471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52D8-2C54-4686-B27A-3F902F761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3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B606-5AAA-4CEB-9220-3B8A9F31E8F8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8F05-DF04-487E-85E6-473F130A2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9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FF6A-E3C3-4130-89EA-7A332151020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93C4-848A-44B4-83FE-76E11CAB7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6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7B32-4654-4CFD-B586-0FF9D0F41A44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05F50-DA2C-4BE5-9733-877959211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38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2D61-2174-4B00-9D65-DE3ABAC1C0D9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CBB2-8B78-4FD7-8B3B-66AC5B83B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59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0EFC-F27F-4AF0-BFEC-841DCD85F36E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C7E4-1EE5-4ABE-B9B2-4C5C7E3CD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62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18EB-FBD5-4EF3-9FD7-6BC8860E630D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9763E-A614-4855-8CF4-4A05725BF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56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5456-7A5C-416D-8AEB-C6840B2D4CBB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7A778-37E9-44C6-A47A-8DE09DA2E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70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A2CD06-3F37-43C9-AE73-1EB9E5ED065E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D39EED-8B2B-4B99-9BA8-EF90561C3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2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4" name="Группа 22"/>
          <p:cNvGrpSpPr>
            <a:grpSpLocks/>
          </p:cNvGrpSpPr>
          <p:nvPr userDrawn="1"/>
        </p:nvGrpSpPr>
        <p:grpSpPr bwMode="auto">
          <a:xfrm>
            <a:off x="7451725" y="115888"/>
            <a:ext cx="1584325" cy="6553200"/>
            <a:chOff x="7452320" y="116632"/>
            <a:chExt cx="1584176" cy="6552728"/>
          </a:xfrm>
        </p:grpSpPr>
        <p:sp>
          <p:nvSpPr>
            <p:cNvPr id="11" name="Овал 10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5" name="Группа 23"/>
          <p:cNvGrpSpPr>
            <a:grpSpLocks/>
          </p:cNvGrpSpPr>
          <p:nvPr userDrawn="1"/>
        </p:nvGrpSpPr>
        <p:grpSpPr bwMode="auto">
          <a:xfrm flipH="1" flipV="1">
            <a:off x="107950" y="115888"/>
            <a:ext cx="1584325" cy="6553200"/>
            <a:chOff x="7452320" y="116632"/>
            <a:chExt cx="1584176" cy="6552728"/>
          </a:xfrm>
        </p:grpSpPr>
        <p:sp>
          <p:nvSpPr>
            <p:cNvPr id="23" name="Овал 22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6" name="Группа 35"/>
          <p:cNvGrpSpPr>
            <a:grpSpLocks/>
          </p:cNvGrpSpPr>
          <p:nvPr userDrawn="1"/>
        </p:nvGrpSpPr>
        <p:grpSpPr bwMode="auto">
          <a:xfrm rot="-5400000">
            <a:off x="3960019" y="-2367756"/>
            <a:ext cx="1584325" cy="6551613"/>
            <a:chOff x="7452320" y="116632"/>
            <a:chExt cx="1584176" cy="6552728"/>
          </a:xfrm>
        </p:grpSpPr>
        <p:sp>
          <p:nvSpPr>
            <p:cNvPr id="35" name="Овал 34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7" name="Группа 59"/>
          <p:cNvGrpSpPr>
            <a:grpSpLocks/>
          </p:cNvGrpSpPr>
          <p:nvPr userDrawn="1"/>
        </p:nvGrpSpPr>
        <p:grpSpPr bwMode="auto">
          <a:xfrm rot="5400000">
            <a:off x="3599656" y="2674145"/>
            <a:ext cx="1584325" cy="6551612"/>
            <a:chOff x="7452320" y="116632"/>
            <a:chExt cx="1584176" cy="6552728"/>
          </a:xfrm>
        </p:grpSpPr>
        <p:sp>
          <p:nvSpPr>
            <p:cNvPr id="47" name="Овал 46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Овал 47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23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2107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108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2109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0FE23DB-6EBF-4A78-A837-BDC00DE5D762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2787DF5-C7C1-44F5-A982-9C3F7D6C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1" name="Прямоугольник 12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123" name="Скругленный прямоугольник 122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59" name="Группа 22"/>
          <p:cNvGrpSpPr>
            <a:grpSpLocks/>
          </p:cNvGrpSpPr>
          <p:nvPr userDrawn="1"/>
        </p:nvGrpSpPr>
        <p:grpSpPr bwMode="auto">
          <a:xfrm>
            <a:off x="7451725" y="115888"/>
            <a:ext cx="1584325" cy="6553200"/>
            <a:chOff x="7452320" y="116632"/>
            <a:chExt cx="1584176" cy="6552728"/>
          </a:xfrm>
        </p:grpSpPr>
        <p:sp>
          <p:nvSpPr>
            <p:cNvPr id="125" name="Овал 124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Овал 126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Овал 127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9" name="Овал 128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0" name="Овал 129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1" name="Овал 130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2" name="Овал 131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" name="Овал 132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" name="Овал 133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1" name="Овал 170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3" name="Овал 172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60" name="Группа 180"/>
          <p:cNvGrpSpPr>
            <a:grpSpLocks/>
          </p:cNvGrpSpPr>
          <p:nvPr userDrawn="1"/>
        </p:nvGrpSpPr>
        <p:grpSpPr bwMode="auto">
          <a:xfrm flipH="1" flipV="1">
            <a:off x="107950" y="115888"/>
            <a:ext cx="1584325" cy="6553200"/>
            <a:chOff x="7452320" y="116632"/>
            <a:chExt cx="1584176" cy="6552728"/>
          </a:xfrm>
        </p:grpSpPr>
        <p:sp>
          <p:nvSpPr>
            <p:cNvPr id="212" name="Овал 211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4" name="Овал 213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" name="Овал 214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4" name="Овал 253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" name="Овал 254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6" name="Овал 255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7" name="Овал 256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8" name="Овал 257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9" name="Овал 258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0" name="Овал 259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1" name="Овал 260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61" name="Группа 261"/>
          <p:cNvGrpSpPr>
            <a:grpSpLocks/>
          </p:cNvGrpSpPr>
          <p:nvPr userDrawn="1"/>
        </p:nvGrpSpPr>
        <p:grpSpPr bwMode="auto">
          <a:xfrm rot="-5400000">
            <a:off x="3960019" y="-2367756"/>
            <a:ext cx="1584325" cy="6551613"/>
            <a:chOff x="7452320" y="116632"/>
            <a:chExt cx="1584176" cy="6552728"/>
          </a:xfrm>
        </p:grpSpPr>
        <p:sp>
          <p:nvSpPr>
            <p:cNvPr id="263" name="Овал 262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4" name="Овал 263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5" name="Овал 264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6" name="Овал 265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7" name="Овал 266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8" name="Овал 267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9" name="Овал 268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0" name="Овал 269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1" name="Овал 270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2" name="Овал 271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3" name="Овал 272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62" name="Группа 59"/>
          <p:cNvGrpSpPr>
            <a:grpSpLocks/>
          </p:cNvGrpSpPr>
          <p:nvPr userDrawn="1"/>
        </p:nvGrpSpPr>
        <p:grpSpPr bwMode="auto">
          <a:xfrm rot="5400000">
            <a:off x="3599656" y="2674145"/>
            <a:ext cx="1584325" cy="6551612"/>
            <a:chOff x="7452320" y="116632"/>
            <a:chExt cx="1584176" cy="6552728"/>
          </a:xfrm>
        </p:grpSpPr>
        <p:sp>
          <p:nvSpPr>
            <p:cNvPr id="275" name="Овал 274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6" name="Овал 275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7" name="Овал 276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8" name="Овал 277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9" name="Овал 278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0" name="Овал 279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1" name="Овал 280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2" name="Овал 281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3" name="Овал 282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4" name="Овал 283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5" name="Овал 284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5" r:id="rId9"/>
    <p:sldLayoutId id="2147483820" r:id="rId10"/>
    <p:sldLayoutId id="214748382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4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16.png"/><Relationship Id="rId5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media" Target="../media/media2.mp3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b.ru/article/108555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-198438"/>
            <a:ext cx="9158287" cy="70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713" y="2565400"/>
            <a:ext cx="5616575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/>
              <a:t>Тема: </a:t>
            </a:r>
            <a:r>
              <a:rPr lang="ru-RU" sz="4400" b="1" dirty="0">
                <a:solidFill>
                  <a:srgbClr val="FF0000"/>
                </a:solidFill>
                <a:latin typeface="Majestic X" pitchFamily="66" charset="0"/>
              </a:rPr>
              <a:t>«Символ радости – воздушный шарик»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00563" y="3333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713" y="0"/>
            <a:ext cx="5616575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/>
              <a:t>Муниципальное бюджетное общеобразовательное учреждение</a:t>
            </a:r>
            <a:endParaRPr lang="ru-RU" sz="1400" dirty="0"/>
          </a:p>
          <a:p>
            <a:pPr algn="ctr">
              <a:defRPr/>
            </a:pPr>
            <a:r>
              <a:rPr lang="ru-RU" sz="1400" b="1" dirty="0"/>
              <a:t>«Средняя общеобразовательная школа № 12</a:t>
            </a:r>
            <a:r>
              <a:rPr lang="ru-RU" sz="1400" b="1" dirty="0" smtClean="0"/>
              <a:t>»</a:t>
            </a:r>
          </a:p>
          <a:p>
            <a:pPr algn="ctr">
              <a:defRPr/>
            </a:pPr>
            <a:r>
              <a:rPr lang="ru-RU" sz="1400" b="1" dirty="0" smtClean="0"/>
              <a:t>г. Минусинск,  </a:t>
            </a:r>
            <a:r>
              <a:rPr lang="ru-RU" sz="1400" b="1" dirty="0" err="1" smtClean="0"/>
              <a:t>Красноярскоий</a:t>
            </a:r>
            <a:r>
              <a:rPr lang="ru-RU" sz="1400" b="1" dirty="0" smtClean="0"/>
              <a:t> край</a:t>
            </a: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64087" y="5157192"/>
            <a:ext cx="3779913" cy="1700808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endParaRPr lang="ru-RU" sz="1400" b="1" dirty="0" smtClean="0">
              <a:solidFill>
                <a:sysClr val="windowText" lastClr="000000"/>
              </a:solidFill>
            </a:endParaRPr>
          </a:p>
          <a:p>
            <a:pPr algn="l">
              <a:defRPr/>
            </a:pPr>
            <a:r>
              <a:rPr lang="ru-RU" sz="1200" b="1" dirty="0" smtClean="0">
                <a:solidFill>
                  <a:sysClr val="windowText" lastClr="000000"/>
                </a:solidFill>
              </a:rPr>
              <a:t>Выполнила:</a:t>
            </a:r>
            <a:r>
              <a:rPr lang="ru-RU" sz="1200" dirty="0" smtClean="0">
                <a:solidFill>
                  <a:sysClr val="windowText" lastClr="000000"/>
                </a:solidFill>
              </a:rPr>
              <a:t/>
            </a:r>
            <a:br>
              <a:rPr lang="ru-RU" sz="1200" dirty="0" smtClean="0">
                <a:solidFill>
                  <a:sysClr val="windowText" lastClr="000000"/>
                </a:solidFill>
              </a:rPr>
            </a:br>
            <a:r>
              <a:rPr lang="ru-RU" sz="1200" dirty="0" err="1" smtClean="0">
                <a:solidFill>
                  <a:sysClr val="windowText" lastClr="000000"/>
                </a:solidFill>
              </a:rPr>
              <a:t>Душина</a:t>
            </a:r>
            <a:r>
              <a:rPr lang="ru-RU" sz="1200" dirty="0" smtClean="0">
                <a:solidFill>
                  <a:sysClr val="windowText" lastClr="000000"/>
                </a:solidFill>
              </a:rPr>
              <a:t> Алина</a:t>
            </a:r>
            <a:br>
              <a:rPr lang="ru-RU" sz="1200" dirty="0" smtClean="0">
                <a:solidFill>
                  <a:sysClr val="windowText" lastClr="000000"/>
                </a:solidFill>
              </a:rPr>
            </a:br>
            <a:r>
              <a:rPr lang="ru-RU" sz="1200" dirty="0" smtClean="0">
                <a:solidFill>
                  <a:sysClr val="windowText" lastClr="000000"/>
                </a:solidFill>
              </a:rPr>
              <a:t>ученица 3 В класса</a:t>
            </a:r>
            <a:br>
              <a:rPr lang="ru-RU" sz="1200" dirty="0" smtClean="0">
                <a:solidFill>
                  <a:sysClr val="windowText" lastClr="000000"/>
                </a:solidFill>
              </a:rPr>
            </a:br>
            <a:r>
              <a:rPr lang="ru-RU" sz="1200" dirty="0" smtClean="0">
                <a:solidFill>
                  <a:sysClr val="windowText" lastClr="000000"/>
                </a:solidFill>
              </a:rPr>
              <a:t> </a:t>
            </a:r>
            <a:br>
              <a:rPr lang="ru-RU" sz="1200" dirty="0" smtClean="0">
                <a:solidFill>
                  <a:sysClr val="windowText" lastClr="000000"/>
                </a:solidFill>
              </a:rPr>
            </a:br>
            <a:r>
              <a:rPr lang="ru-RU" sz="1200" b="1" dirty="0" smtClean="0">
                <a:solidFill>
                  <a:sysClr val="windowText" lastClr="000000"/>
                </a:solidFill>
              </a:rPr>
              <a:t>Руководитель:</a:t>
            </a:r>
            <a:r>
              <a:rPr lang="ru-RU" sz="1200" dirty="0" smtClean="0">
                <a:solidFill>
                  <a:sysClr val="windowText" lastClr="000000"/>
                </a:solidFill>
              </a:rPr>
              <a:t/>
            </a:r>
            <a:br>
              <a:rPr lang="ru-RU" sz="1200" dirty="0" smtClean="0">
                <a:solidFill>
                  <a:sysClr val="windowText" lastClr="000000"/>
                </a:solidFill>
              </a:rPr>
            </a:br>
            <a:r>
              <a:rPr lang="ru-RU" sz="1200" dirty="0" smtClean="0">
                <a:solidFill>
                  <a:sysClr val="windowText" lastClr="000000"/>
                </a:solidFill>
              </a:rPr>
              <a:t>Данилюк Татьяна Вениаминовна</a:t>
            </a:r>
            <a:br>
              <a:rPr lang="ru-RU" sz="1200" dirty="0" smtClean="0">
                <a:solidFill>
                  <a:sysClr val="windowText" lastClr="000000"/>
                </a:solidFill>
              </a:rPr>
            </a:br>
            <a:r>
              <a:rPr lang="ru-RU" sz="1200" dirty="0" smtClean="0">
                <a:solidFill>
                  <a:sysClr val="windowText" lastClr="000000"/>
                </a:solidFill>
              </a:rPr>
              <a:t>учитель начальных классов, высшей квалификационной категории,</a:t>
            </a:r>
          </a:p>
          <a:p>
            <a:pPr algn="l">
              <a:defRPr/>
            </a:pPr>
            <a:r>
              <a:rPr lang="ru-RU" sz="1200" dirty="0" smtClean="0">
                <a:solidFill>
                  <a:sysClr val="windowText" lastClr="000000"/>
                </a:solidFill>
              </a:rPr>
              <a:t>МОБУ «СОШ №12», г.Минусинск, Красноярского края</a:t>
            </a:r>
          </a:p>
          <a:p>
            <a:pPr algn="l">
              <a:defRPr/>
            </a:pPr>
            <a:r>
              <a:rPr lang="ru-RU" sz="700" dirty="0" smtClean="0">
                <a:solidFill>
                  <a:sysClr val="windowText" lastClr="000000"/>
                </a:solidFill>
              </a:rPr>
              <a:t/>
            </a:r>
            <a:br>
              <a:rPr lang="ru-RU" sz="700" dirty="0" smtClean="0">
                <a:solidFill>
                  <a:sysClr val="windowText" lastClr="000000"/>
                </a:solidFill>
              </a:rPr>
            </a:br>
            <a:endParaRPr lang="ru-RU" sz="7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550223"/>
            <a:ext cx="18722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Минусинск </a:t>
            </a:r>
            <a:r>
              <a:rPr lang="ru-RU" sz="1400" b="1" dirty="0" smtClean="0"/>
              <a:t>2018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563889" y="332657"/>
            <a:ext cx="2880320" cy="5760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124700" cy="5256584"/>
          </a:xfrm>
          <a:solidFill>
            <a:schemeClr val="bg1"/>
          </a:solidFill>
        </p:spPr>
        <p:txBody>
          <a:bodyPr/>
          <a:lstStyle/>
          <a:p>
            <a:r>
              <a:rPr lang="ru-RU" sz="1400" b="1" dirty="0" smtClean="0"/>
              <a:t>Возьмем воздушный шарик и надуем - сдуем его (только не сильно!) несколько раз, чтобы он растянулся.</a:t>
            </a:r>
          </a:p>
          <a:p>
            <a:r>
              <a:rPr lang="ru-RU" sz="1400" b="1" dirty="0" smtClean="0"/>
              <a:t>Натянем шарик на узкую часть воронки и </a:t>
            </a:r>
            <a:r>
              <a:rPr lang="ru-RU" sz="1400" b="1" dirty="0" err="1" smtClean="0"/>
              <a:t>насыпем</a:t>
            </a:r>
            <a:r>
              <a:rPr lang="ru-RU" sz="1400" b="1" dirty="0" smtClean="0"/>
              <a:t> вовнутрь шарика 3 чайные ложки пищевой соды.  </a:t>
            </a:r>
          </a:p>
          <a:p>
            <a:r>
              <a:rPr lang="ru-RU" sz="1400" b="1" dirty="0" smtClean="0"/>
              <a:t>Теперь аккуратно снимаем его с воронки и отложим в сторону, но так, чтобы сода не высыпалась. </a:t>
            </a:r>
          </a:p>
          <a:p>
            <a:r>
              <a:rPr lang="ru-RU" sz="1400" b="1" dirty="0" smtClean="0"/>
              <a:t>Воронку вставляем в бутылку. Осторожно наливаем в нее, через воронку 9 чайных ложек уксуса.  </a:t>
            </a:r>
          </a:p>
          <a:p>
            <a:r>
              <a:rPr lang="ru-RU" sz="1400" b="1" dirty="0" smtClean="0"/>
              <a:t>Если уксус попал на руки, надо обязательно их помыть, чтобы случайно не дотронуться до глаз и не получить ожог.</a:t>
            </a:r>
          </a:p>
          <a:p>
            <a:r>
              <a:rPr lang="ru-RU" sz="1400" b="1" dirty="0" smtClean="0"/>
              <a:t>Поднимаем шарик отверстием вверх и натягиваем на горлышко бутылки. Делать это надо очень осторожно, не переворачивая шарик, чтобы сода не попала в бутылку раньше времени. </a:t>
            </a:r>
          </a:p>
          <a:p>
            <a:r>
              <a:rPr lang="ru-RU" sz="1400" b="1" dirty="0" smtClean="0"/>
              <a:t>Убедитесь, что резина плотно облегает горлышко бутылки.   Сейчас шарик безвольно висит на бутылке. В шарике сода. </a:t>
            </a:r>
          </a:p>
          <a:p>
            <a:r>
              <a:rPr lang="ru-RU" sz="1400" b="1" dirty="0" smtClean="0"/>
              <a:t> Поднимаем шарик — переворачиваем его так, чтобы сода посыпалась в бутылку. Смотрим внимательно, что творится в бутылке! Видите, как пенится жидкость? А шарик надувается все больше и больше.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42888"/>
            <a:ext cx="3317876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131839" y="404663"/>
            <a:ext cx="5108873" cy="43194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Социологический опрос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611188" y="1341438"/>
            <a:ext cx="7124700" cy="79216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smtClean="0"/>
              <a:t>Используете ли вы шарики, для украшения помещения для праздничного мероприятия?</a:t>
            </a:r>
            <a:endParaRPr lang="ru-RU" smtClean="0"/>
          </a:p>
          <a:p>
            <a:pPr marL="0" indent="0" algn="ctr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42888"/>
            <a:ext cx="3317876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9695915"/>
              </p:ext>
            </p:extLst>
          </p:nvPr>
        </p:nvGraphicFramePr>
        <p:xfrm>
          <a:off x="1619672" y="2276872"/>
          <a:ext cx="6480719" cy="3240360"/>
        </p:xfrm>
        <a:graphic>
          <a:graphicData uri="http://schemas.openxmlformats.org/presentationml/2006/ole">
            <p:oleObj spid="_x0000_s17426" name="Диаграмма" r:id="rId4" imgW="2743200" imgH="1828800" progId="MSGraph.Char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24700" cy="106794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человек пробовали надуть шарик дома нестандартным способом?</a:t>
            </a:r>
            <a:r>
              <a:rPr lang="ru-RU" dirty="0" smtClean="0">
                <a:cs typeface="Trebuchet MS" pitchFamily="34" charset="0"/>
              </a:rPr>
              <a:t/>
            </a:r>
            <a:br>
              <a:rPr lang="ru-RU" dirty="0" smtClean="0">
                <a:cs typeface="Trebuchet MS" pitchFamily="34" charset="0"/>
              </a:rPr>
            </a:br>
            <a:endParaRPr lang="ru-RU" dirty="0" smtClean="0">
              <a:cs typeface="Trebuchet MS" pitchFamily="34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marL="0" indent="0"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marL="0" indent="0">
              <a:buFont typeface="Wingdings 2" pitchFamily="18" charset="2"/>
              <a:buNone/>
            </a:pPr>
            <a:endParaRPr lang="ru-RU" smtClean="0"/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408712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42888"/>
            <a:ext cx="3317876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56209"/>
              </p:ext>
            </p:extLst>
          </p:nvPr>
        </p:nvGraphicFramePr>
        <p:xfrm>
          <a:off x="14683" y="-204788"/>
          <a:ext cx="9418638" cy="7062788"/>
        </p:xfrm>
        <a:graphic>
          <a:graphicData uri="http://schemas.openxmlformats.org/presentationml/2006/ole">
            <p:oleObj spid="_x0000_s27664" name="Презентация" r:id="rId3" imgW="4570610" imgH="3427576" progId="PowerPoint.Show.12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908720"/>
            <a:ext cx="4570462" cy="50405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700808"/>
            <a:ext cx="6408712" cy="46474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ходе изученной темы мною были рассмотрены следующие вопросы: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такое воздушный шарик и как он появился.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виды и формы.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Проведение эксперимента, можно надуть шарик без помощи легких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Гипотеза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поставленная в начале работы, полностью нашла свое подтверждение в наблюдениях и опыте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 доказали,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в домашних условиях можно при помощи газа надуть шарики и превратить обычную комнату в праздничную.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может использоваться в учебных целях, на уроках химии и окружающем мире. </a:t>
            </a:r>
          </a:p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499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238320" cy="6858000"/>
          </a:xfrm>
          <a:prstGeom prst="rect">
            <a:avLst/>
          </a:prstGeom>
        </p:spPr>
      </p:pic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80528" y="188640"/>
            <a:ext cx="9144000" cy="6949343"/>
          </a:xfrm>
        </p:spPr>
      </p:pic>
      <p:sp>
        <p:nvSpPr>
          <p:cNvPr id="7" name="Прямоугольник 6"/>
          <p:cNvSpPr/>
          <p:nvPr/>
        </p:nvSpPr>
        <p:spPr>
          <a:xfrm>
            <a:off x="2051720" y="2924944"/>
            <a:ext cx="5040560" cy="1569660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 День рождения, </a:t>
            </a:r>
          </a:p>
          <a:p>
            <a:pPr algn="ctr" eaLnBrk="1" hangingPunct="1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 любой другой,</a:t>
            </a:r>
          </a:p>
          <a:p>
            <a:pPr algn="ctr" eaLnBrk="1" hangingPunct="1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Пусть символ радости</a:t>
            </a:r>
          </a:p>
          <a:p>
            <a:pPr algn="ctr" eaLnBrk="1" hangingPunct="1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Всегда будет с тобой!</a:t>
            </a:r>
            <a:endParaRPr lang="ru-RU" sz="24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песня шарики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>
                  <p14:fade in="2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31640" y="594928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1795">
        <p14:window dir="vert"/>
      </p:transition>
    </mc:Choice>
    <mc:Fallback>
      <p:transition spd="slow" advTm="21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0" objId="2"/>
        <p14:stopEvt time="20852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14864"/>
            <a:ext cx="9158288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песня шарики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19672" y="5877272"/>
            <a:ext cx="487363" cy="487363"/>
          </a:xfr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4104456" cy="2585323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6480"/>
              </a:lnSpc>
            </a:pP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>
              <a:lnSpc>
                <a:spcPts val="6480"/>
              </a:lnSpc>
            </a:pP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>
              <a:lnSpc>
                <a:spcPts val="6480"/>
              </a:lnSpc>
            </a:pPr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66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window dir="ver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44816" cy="994122"/>
          </a:xfrm>
          <a:solidFill>
            <a:schemeClr val="bg1"/>
          </a:solidFill>
        </p:spPr>
        <p:txBody>
          <a:bodyPr/>
          <a:lstStyle/>
          <a:p>
            <a:r>
              <a:rPr lang="ru-RU" sz="3600" dirty="0" smtClean="0"/>
              <a:t>Список использованной литературы</a:t>
            </a:r>
            <a:endParaRPr lang="ru-RU" sz="3600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043608" y="1700808"/>
            <a:ext cx="7416824" cy="41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" algn="l"/>
                <a:tab pos="38100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Большая энциклопедия школьника. Оксфорд М: ЗАО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Росмэн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» - Пресс, 2008г.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" algn="l"/>
                <a:tab pos="38100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Все обо всем. Популярная энциклопедия для детей, том 4 — М: Филологическое общество «Слово», 1993г.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" algn="l"/>
                <a:tab pos="38100" algn="l"/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Все обо всем. Популярная энциклопедия для детей, том 6 — М: Филологическое общество «Слово», 1999г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28575" algn="l"/>
                <a:tab pos="38100" algn="l"/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Панченко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Мария. Как сделать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гелевый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шарик в домашних условиях своими руками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[Электронный ресурс] 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ФБ.ру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[сайт].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fb.ru/article/108555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обращения: 14.02.201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  <a:tabLst>
                <a:tab pos="28575" algn="l"/>
                <a:tab pos="38100" algn="l"/>
                <a:tab pos="45720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5235150"/>
              </p:ext>
            </p:extLst>
          </p:nvPr>
        </p:nvGraphicFramePr>
        <p:xfrm>
          <a:off x="0" y="-188371"/>
          <a:ext cx="9418638" cy="7062788"/>
        </p:xfrm>
        <a:graphic>
          <a:graphicData uri="http://schemas.openxmlformats.org/presentationml/2006/ole">
            <p:oleObj spid="_x0000_s26642" name="Презентация" r:id="rId3" imgW="4570610" imgH="3427576" progId="PowerPoint.Show.12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836712"/>
            <a:ext cx="45720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Старый мудрый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Вяйнямейнен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Вековечный прорицатель                                                                                    Строил шар из кожи бычьей,                                                                                     Из китовой шил он шкуры.                                                                                     Надувал тот шар он дымом,                                                                                     Газом наполнял болотным ,                                                                                 Плел канаты с жил оленьих,                                                                                     Из лосиных вил веревки….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4869160"/>
            <a:ext cx="2448272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Патрик </a:t>
            </a:r>
            <a:r>
              <a:rPr lang="ru-RU" dirty="0" err="1"/>
              <a:t>Робертсон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618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76872"/>
            <a:ext cx="30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Сайт </a:t>
            </a:r>
            <a:r>
              <a:rPr lang="en-US" dirty="0" smtClean="0"/>
              <a:t>http://mykids.ucoz.ru/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252376"/>
              </p:ext>
            </p:extLst>
          </p:nvPr>
        </p:nvGraphicFramePr>
        <p:xfrm>
          <a:off x="0" y="0"/>
          <a:ext cx="9418409" cy="7062989"/>
        </p:xfrm>
        <a:graphic>
          <a:graphicData uri="http://schemas.openxmlformats.org/presentationml/2006/ole">
            <p:oleObj spid="_x0000_s28687" name="Презентация" r:id="rId3" imgW="4570610" imgH="3427576" progId="PowerPoint.Show.12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51720" y="476672"/>
            <a:ext cx="709228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404040"/>
                </a:solidFill>
                <a:latin typeface="+mj-lt"/>
                <a:ea typeface="Trebuchet MS" pitchFamily="34" charset="0"/>
                <a:cs typeface="Trebuchet M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Verdana" pitchFamily="34" charset="0"/>
                <a:ea typeface="Trebuchet MS" pitchFamily="34" charset="0"/>
                <a:cs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ru-RU" sz="8000" b="1" dirty="0" smtClean="0"/>
              <a:t> </a:t>
            </a:r>
            <a:r>
              <a:rPr lang="ru-RU" sz="8000" b="1" u="sng" dirty="0" smtClean="0">
                <a:solidFill>
                  <a:srgbClr val="FF0000"/>
                </a:solidFill>
              </a:rPr>
              <a:t>Цель :</a:t>
            </a:r>
            <a:br>
              <a:rPr lang="ru-RU" sz="8000" b="1" u="sng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изучить разные способы надувания латексных шариков и научиться надувать  лёгкие воздушные шарики в домашних условиях.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691680" y="1916832"/>
            <a:ext cx="71287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pitchFamily="18" charset="2"/>
              <a:buChar char="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воздушные шарики»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способы надувания лёгкого латексного шарика в домашних условиях.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предположим, что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домашних условиях можно надуть шарик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только при помощи дыхания или  гелия,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использовать для этого другие способы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7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76872"/>
            <a:ext cx="30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Сайт </a:t>
            </a:r>
            <a:r>
              <a:rPr lang="en-US" dirty="0" smtClean="0"/>
              <a:t>http://mykids.ucoz.ru/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0399099"/>
              </p:ext>
            </p:extLst>
          </p:nvPr>
        </p:nvGraphicFramePr>
        <p:xfrm>
          <a:off x="0" y="36"/>
          <a:ext cx="9418409" cy="7062989"/>
        </p:xfrm>
        <a:graphic>
          <a:graphicData uri="http://schemas.openxmlformats.org/presentationml/2006/ole">
            <p:oleObj spid="_x0000_s29710" name="Презентация" r:id="rId3" imgW="4570610" imgH="3427576" progId="PowerPoint.Show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83768" y="620688"/>
            <a:ext cx="633610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Провести анализ специальной литературы;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Анкетирование;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Провести эксперимент;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Сделать выводы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специальной литературы;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информации из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9417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1268413"/>
            <a:ext cx="793115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Первые шарики, для которых использовались  каучук  и резина , появились в Англии в 1824 году.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2636838"/>
            <a:ext cx="4038600" cy="3024187"/>
          </a:xfrm>
        </p:spPr>
        <p:txBody>
          <a:bodyPr/>
          <a:lstStyle/>
          <a:p>
            <a:r>
              <a:rPr lang="ru-RU" sz="2400" dirty="0" smtClean="0"/>
              <a:t>Впервые резиновый шар был изготовлен профессором Михаэлем Фарадеем для опытов с водородом.</a:t>
            </a:r>
          </a:p>
        </p:txBody>
      </p:sp>
      <p:pic>
        <p:nvPicPr>
          <p:cNvPr id="11268" name="Picture 7" descr="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2036763"/>
            <a:ext cx="2819400" cy="36576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315913"/>
            <a:ext cx="3317876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242888"/>
            <a:ext cx="3317875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55770308"/>
              </p:ext>
            </p:extLst>
          </p:nvPr>
        </p:nvGraphicFramePr>
        <p:xfrm>
          <a:off x="0" y="260648"/>
          <a:ext cx="8136904" cy="633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y-creative.ru/sites/default/files/u156/1597afffe9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719" y="4497983"/>
            <a:ext cx="2692675" cy="208233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cs9989.vk.me/u7655913/91343564/x_41ca6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" r="27562"/>
          <a:stretch/>
        </p:blipFill>
        <p:spPr bwMode="auto">
          <a:xfrm>
            <a:off x="971598" y="1304925"/>
            <a:ext cx="2291651" cy="25934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3096344" cy="633884"/>
          </a:xfrm>
          <a:solidFill>
            <a:srgbClr val="FFCCFF"/>
          </a:solidFill>
        </p:spPr>
        <p:txBody>
          <a:bodyPr/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Твистинг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42888"/>
            <a:ext cx="3317876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451" y="1035080"/>
            <a:ext cx="2385209" cy="31802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8" name="Picture 8" descr="http://cs995.vk.me/u7655913/91343564/x_8c05eb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7" y="3898350"/>
            <a:ext cx="2291651" cy="283140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http://cs10496.vk.me/u7655913/91343564/x_d02f0d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758" y="2073940"/>
            <a:ext cx="2571040" cy="324011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203848" y="332656"/>
            <a:ext cx="396005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надувания шаров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259632" y="980728"/>
          <a:ext cx="65527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242888"/>
            <a:ext cx="3317876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7124700" cy="923925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Экспериментальные исследования для проведения опыта по надуванию шарика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1916832"/>
            <a:ext cx="6984776" cy="4051300"/>
          </a:xfrm>
        </p:spPr>
        <p:txBody>
          <a:bodyPr rtlCol="0">
            <a:normAutofit/>
          </a:bodyPr>
          <a:lstStyle/>
          <a:p>
            <a:pPr marL="0" indent="0"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опыта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понадобится: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пустая бутылка (0,5 литра) из-под сока или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минеральной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воды;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воздушный шарик;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кулинарная воронка;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пищевая сода;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столовый уксус 5%;</a:t>
            </a: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чайная ложка.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3317876" cy="30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674</Words>
  <Application>Microsoft Office PowerPoint</Application>
  <PresentationFormat>Экран (4:3)</PresentationFormat>
  <Paragraphs>86</Paragraphs>
  <Slides>16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Spring</vt:lpstr>
      <vt:lpstr>Презентация</vt:lpstr>
      <vt:lpstr>Диаграмма</vt:lpstr>
      <vt:lpstr>Слайд 1</vt:lpstr>
      <vt:lpstr>Слайд 2</vt:lpstr>
      <vt:lpstr>Слайд 3</vt:lpstr>
      <vt:lpstr>Слайд 4</vt:lpstr>
      <vt:lpstr>Первые шарики, для которых использовались  каучук  и резина , появились в Англии в 1824 году.</vt:lpstr>
      <vt:lpstr>Слайд 6</vt:lpstr>
      <vt:lpstr>Твистинг</vt:lpstr>
      <vt:lpstr>Слайд 8</vt:lpstr>
      <vt:lpstr>Экспериментальные исследования для проведения опыта по надуванию шарика</vt:lpstr>
      <vt:lpstr>Опыт</vt:lpstr>
      <vt:lpstr>Социологический опрос</vt:lpstr>
      <vt:lpstr>Сколько человек пробовали надуть шарик дома нестандартным способом? </vt:lpstr>
      <vt:lpstr>Слайд 13</vt:lpstr>
      <vt:lpstr>Слайд 14</vt:lpstr>
      <vt:lpstr>Слайд 15</vt:lpstr>
      <vt:lpstr>Список использованной литературы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Данилюк</dc:creator>
  <cp:lastModifiedBy>данилюк</cp:lastModifiedBy>
  <cp:revision>47</cp:revision>
  <cp:lastPrinted>2015-03-31T03:45:22Z</cp:lastPrinted>
  <dcterms:created xsi:type="dcterms:W3CDTF">2012-10-07T13:32:31Z</dcterms:created>
  <dcterms:modified xsi:type="dcterms:W3CDTF">2019-02-15T10:06:13Z</dcterms:modified>
</cp:coreProperties>
</file>