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302" r:id="rId3"/>
    <p:sldId id="305" r:id="rId4"/>
    <p:sldId id="304" r:id="rId5"/>
    <p:sldId id="303" r:id="rId6"/>
    <p:sldId id="300" r:id="rId7"/>
    <p:sldId id="307" r:id="rId8"/>
    <p:sldId id="306" r:id="rId9"/>
    <p:sldId id="308" r:id="rId10"/>
    <p:sldId id="309" r:id="rId11"/>
    <p:sldId id="310" r:id="rId12"/>
    <p:sldId id="312" r:id="rId13"/>
    <p:sldId id="26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65" d="100"/>
          <a:sy n="65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ebus1.com/en/index.php?item=rebus_generator&amp;enter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1" y="2373510"/>
            <a:ext cx="4013796" cy="321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12576" y="148680"/>
            <a:ext cx="10340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ВОИНСКИЕ ЗВАНИЯ </a:t>
            </a:r>
          </a:p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ВООРУЖЕННЫХ СИЛ РОССИИ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61048"/>
            <a:ext cx="7200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Автор</a:t>
            </a:r>
            <a:r>
              <a:rPr lang="ru-RU" sz="2400" b="1" dirty="0">
                <a:latin typeface="Arial Narrow" panose="020B0606020202030204" pitchFamily="34" charset="0"/>
              </a:rPr>
              <a:t>:</a:t>
            </a:r>
          </a:p>
          <a:p>
            <a:pPr algn="r">
              <a:defRPr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20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СОШ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№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 </a:t>
            </a:r>
            <a:endParaRPr lang="ru-RU" sz="20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М.В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Республики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dirty="0" smtClean="0">
                <a:latin typeface="Arial Narrow" panose="020B0606020202030204" pitchFamily="34" charset="0"/>
              </a:rPr>
              <a:t>2019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361791"/>
            <a:ext cx="4680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Ребусы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4 -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7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классов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7984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Посвящается Дню защитника Отечества 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</a:t>
            </a:r>
            <a:r>
              <a:rPr lang="en-US" sz="7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9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132901"/>
            <a:ext cx="6696744" cy="23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#10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985416"/>
            <a:ext cx="6707108" cy="259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яй 9 гла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85416"/>
            <a:ext cx="24384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5649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66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конец</a:t>
            </a:r>
            <a:endParaRPr lang="ru-RU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3387" y="1412776"/>
            <a:ext cx="915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869160"/>
            <a:ext cx="9036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endParaRPr lang="en-US" sz="48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86678"/>
              </p:ext>
            </p:extLst>
          </p:nvPr>
        </p:nvGraphicFramePr>
        <p:xfrm>
          <a:off x="1517306" y="260648"/>
          <a:ext cx="6096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Сержант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Ефрейтор </a:t>
                      </a:r>
                      <a:endParaRPr lang="ru-RU" sz="2400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Генерал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Маршал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Майор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Прапорщик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Лейтенант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Полковник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Капитан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anose="020B0A04020102020204" pitchFamily="34" charset="0"/>
                        </a:rPr>
                        <a:t>Адмирал </a:t>
                      </a:r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2169" y="548680"/>
            <a:ext cx="42963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ответы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Source: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Rebus Generator 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rebus1.com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#1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63" y="3017264"/>
            <a:ext cx="6039145" cy="2066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яй серж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 bwMode="auto">
          <a:xfrm>
            <a:off x="6300192" y="2944598"/>
            <a:ext cx="2232248" cy="218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#2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019766"/>
            <a:ext cx="5816228" cy="18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#3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69" y="3356720"/>
            <a:ext cx="7183211" cy="20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#4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230" y="2854636"/>
            <a:ext cx="6730889" cy="24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#5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916" y="3539632"/>
            <a:ext cx="6221413" cy="21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#6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499" y="3429000"/>
            <a:ext cx="748941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#7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" y="2965227"/>
            <a:ext cx="7831137" cy="27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7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#8</a:t>
            </a:r>
            <a:endParaRPr lang="ru-RU" sz="7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615" y="2371397"/>
            <a:ext cx="6630120" cy="32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846</TotalTime>
  <Words>93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93</cp:revision>
  <dcterms:created xsi:type="dcterms:W3CDTF">2016-01-10T12:56:23Z</dcterms:created>
  <dcterms:modified xsi:type="dcterms:W3CDTF">2019-02-13T23:33:46Z</dcterms:modified>
</cp:coreProperties>
</file>