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d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legal/fotki_termsofuse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Учитель\Pictures\imgonline-com-ua-Transparent-backgr-W3JhQrXQdjZs8U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2245860"/>
            <a:ext cx="2818831" cy="422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Выноска-облако 2"/>
          <p:cNvSpPr/>
          <p:nvPr/>
        </p:nvSpPr>
        <p:spPr>
          <a:xfrm>
            <a:off x="3419872" y="1129736"/>
            <a:ext cx="5364088" cy="2232248"/>
          </a:xfrm>
          <a:prstGeom prst="cloudCallout">
            <a:avLst>
              <a:gd name="adj1" fmla="val -72642"/>
              <a:gd name="adj2" fmla="val 40697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КТО, ЧЕМ ЗАНИМАЕТСЯ?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308304" y="6440682"/>
            <a:ext cx="1152128" cy="3411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483405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Интерактивное задание  к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профессиональному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квесту 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«Сказочное путешествие в город Профессий»</a:t>
            </a:r>
          </a:p>
        </p:txBody>
      </p:sp>
      <p:pic>
        <p:nvPicPr>
          <p:cNvPr id="2050" name="Picture 2" descr="C:\Users\user\Desktop\МышИ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2944895"/>
            <a:ext cx="3124037" cy="39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49888" y="3642549"/>
            <a:ext cx="3294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Автор – составитель: </a:t>
            </a:r>
          </a:p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Чубаева Наталья Николаевна, </a:t>
            </a:r>
          </a:p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воспитатель группы продлённого дня</a:t>
            </a:r>
          </a:p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первой квалификационной категории </a:t>
            </a:r>
          </a:p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МОУ «С(К)ОШИ №4» </a:t>
            </a:r>
          </a:p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город Магнитогорск, </a:t>
            </a:r>
          </a:p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Челябинская область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6815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551837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1.Машукова Е.И. Все профессии важны. Материал для внеклассного занятия , 2 класс//Начальная школа. – М.:  Издательство Министерство образования Российской Федерации, №6, 2008, стр. 91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Изображения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заимствованы с поисковой системы Яндекс. Условия использования сервера: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https://yandex.ru/legal/fotki_termsofuse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57983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017" y="836712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Ребята!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представителя каждой профессии есть определённые обязанности. Помогите мышам распределить обязанности между представителями той или иной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професии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названии правильного ответа-останется одно действие, остальные исчезнут.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вам удачи!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46202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4346365"/>
            <a:ext cx="279005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СТОМАТОЛОГ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ЗУБЫ ЛЕЧИТ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3445" y="2694111"/>
            <a:ext cx="13067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ХИРУРГ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3445" y="3558207"/>
            <a:ext cx="15744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ТЕРАПЕВТ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786406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5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4346365"/>
            <a:ext cx="279005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БИБЛИОТЕКАРЬ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УЧИТ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2704056"/>
            <a:ext cx="23743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3445" y="3558207"/>
            <a:ext cx="147668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47490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4346365"/>
            <a:ext cx="17988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КНИГИ ПИШЕТ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2704056"/>
            <a:ext cx="17988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6624" y="3532556"/>
            <a:ext cx="177025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254562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4346365"/>
            <a:ext cx="17988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ТОКАРЬ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 СТРОИТ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704056"/>
            <a:ext cx="93807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ВРАЧ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6624" y="3532556"/>
            <a:ext cx="177025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ПЛОТНИК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65662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5" grpId="1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86758" y="4346337"/>
            <a:ext cx="215936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ПАРИКАХЕР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ПРОДУКТЫ ПРОДАЁТ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704056"/>
            <a:ext cx="17540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6624" y="3532556"/>
            <a:ext cx="241963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ПРОДАВЕЦ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21619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5" grpId="1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86758" y="4346337"/>
            <a:ext cx="215936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ШОФЁР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760519" y="836712"/>
            <a:ext cx="4248472" cy="1375154"/>
          </a:xfrm>
          <a:prstGeom prst="wedgeRoundRectCallout">
            <a:avLst>
              <a:gd name="adj1" fmla="val -34719"/>
              <a:gd name="adj2" fmla="val 8059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w="165100" prst="coolSlant"/>
            <a:bevelB w="1143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ПЛАТЬЕ ШЬЁТ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704056"/>
            <a:ext cx="168187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ПОРТНОЙ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5073" y="3532556"/>
            <a:ext cx="120981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ШВЕЯ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23054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5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Ребята!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Отлично справились с заданием!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</a:p>
        </p:txBody>
      </p:sp>
      <p:pic>
        <p:nvPicPr>
          <p:cNvPr id="3" name="Picture 2" descr="C:\Users\user\Desktop\imgonline-com-ua-Transparent-backgr-IeW6eLwsciCUUf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165721"/>
            <a:ext cx="3284562" cy="3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30029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275</TotalTime>
  <Words>171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user</cp:lastModifiedBy>
  <cp:revision>21</cp:revision>
  <dcterms:created xsi:type="dcterms:W3CDTF">2018-10-18T04:49:47Z</dcterms:created>
  <dcterms:modified xsi:type="dcterms:W3CDTF">2019-02-16T19:34:32Z</dcterms:modified>
</cp:coreProperties>
</file>