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8" r:id="rId3"/>
    <p:sldId id="313" r:id="rId4"/>
    <p:sldId id="30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7" r:id="rId52"/>
    <p:sldId id="308" r:id="rId53"/>
    <p:sldId id="310" r:id="rId54"/>
    <p:sldId id="309" r:id="rId55"/>
    <p:sldId id="311" r:id="rId56"/>
    <p:sldId id="312" r:id="rId57"/>
    <p:sldId id="305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83EA5-8ADA-4B29-AF35-D3973EEC53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9DDB3-9FD5-4F40-AA03-D6693CE79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DDB3-9FD5-4F40-AA03-D6693CE795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50033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Let’s learn the Irregular Verbs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4414" y="4643446"/>
            <a:ext cx="6543676" cy="196691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Хабарова Любовь Викторовна, учитель английского языка, высшая квалификационная категория,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 МБОУ «</a:t>
            </a:r>
            <a:r>
              <a:rPr lang="ru-RU" sz="2000" b="1" i="1" dirty="0" err="1" smtClean="0">
                <a:solidFill>
                  <a:schemeClr val="tx1"/>
                </a:solidFill>
              </a:rPr>
              <a:t>Белослудская</a:t>
            </a:r>
            <a:r>
              <a:rPr lang="ru-RU" sz="2000" b="1" i="1" dirty="0" smtClean="0">
                <a:solidFill>
                  <a:schemeClr val="tx1"/>
                </a:solidFill>
              </a:rPr>
              <a:t> школа» Красноборский район Архангельская область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643306" y="500042"/>
            <a:ext cx="2000264" cy="100013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Form 4-5</a:t>
            </a:r>
            <a:endParaRPr lang="ru-RU" sz="32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shake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shook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shaken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buy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bought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bought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think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thought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thought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sleep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slept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slept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keep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kept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kept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get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got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got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teach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taught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taught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speak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spoke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spoken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break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broke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broken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read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read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read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442915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List of Irregular</a:t>
            </a:r>
            <a:br>
              <a:rPr lang="en-US" sz="9600" b="1" dirty="0" smtClean="0">
                <a:solidFill>
                  <a:srgbClr val="FF0000"/>
                </a:solidFill>
              </a:rPr>
            </a:br>
            <a:r>
              <a:rPr lang="en-US" sz="9600" b="1" dirty="0" smtClean="0">
                <a:solidFill>
                  <a:srgbClr val="FF0000"/>
                </a:solidFill>
              </a:rPr>
              <a:t>Verbs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hear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heard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heard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have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had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had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say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said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said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come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came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come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swim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swam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swum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sing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sang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sung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ring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rang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rung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drink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drank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drunk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hang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hung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hung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fly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flew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flown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was/were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been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show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showed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shown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sit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sat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sat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meet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met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met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write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wrote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written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eat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ate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eaten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give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gave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given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ride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rode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ridden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find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found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found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tell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told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told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learn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learnt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learnt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see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saw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seen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catch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caught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caught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lose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lost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lost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build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built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built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light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lit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lit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wear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wore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worn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win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won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won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stand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stood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stood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understand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understood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understood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make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made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made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wake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woke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woken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do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did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done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run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ran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run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become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became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become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fall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fell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fallen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know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knew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known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forget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forgot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forgot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put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put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put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send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sent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sent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31432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Источники: </a:t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en-US" sz="2800" dirty="0" smtClean="0">
                <a:latin typeface="Arial Black" panose="020B0A04020102020204" pitchFamily="34" charset="0"/>
              </a:rPr>
              <a:t>	</a:t>
            </a:r>
            <a:r>
              <a:rPr lang="ru-RU" sz="2800" dirty="0" smtClean="0">
                <a:latin typeface="Arial Black" panose="020B0A04020102020204" pitchFamily="34" charset="0"/>
              </a:rPr>
              <a:t>УМК Английский </a:t>
            </a:r>
            <a:r>
              <a:rPr lang="ru-RU" sz="2800" smtClean="0">
                <a:latin typeface="Arial Black" panose="020B0A04020102020204" pitchFamily="34" charset="0"/>
              </a:rPr>
              <a:t>язык </a:t>
            </a:r>
            <a:r>
              <a:rPr lang="ru-RU" sz="2800" smtClean="0">
                <a:latin typeface="Arial Black" panose="020B0A04020102020204" pitchFamily="34" charset="0"/>
              </a:rPr>
              <a:t>ФГОС </a:t>
            </a:r>
            <a:r>
              <a:rPr lang="ru-RU" sz="2800" dirty="0" smtClean="0">
                <a:latin typeface="Arial Black" panose="020B0A04020102020204" pitchFamily="34" charset="0"/>
              </a:rPr>
              <a:t>Начальная инновационная школа Ю.А. Комарова, И.В. Ларионова, </a:t>
            </a:r>
            <a:r>
              <a:rPr lang="en-US" sz="2800" dirty="0" smtClean="0"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Ж. </a:t>
            </a:r>
            <a:r>
              <a:rPr lang="ru-RU" sz="2800" dirty="0" err="1" smtClean="0">
                <a:latin typeface="Arial Black" panose="020B0A04020102020204" pitchFamily="34" charset="0"/>
              </a:rPr>
              <a:t>Перретт</a:t>
            </a:r>
            <a:r>
              <a:rPr lang="ru-RU" sz="2800" dirty="0" smtClean="0">
                <a:latin typeface="Arial Black" panose="020B0A04020102020204" pitchFamily="34" charset="0"/>
              </a:rPr>
              <a:t> Учебник для общеобразовательных учреждений.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begin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began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begun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go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went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gone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draw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drew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drawn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 take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314327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took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taken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251</Words>
  <Application>Microsoft Office PowerPoint</Application>
  <PresentationFormat>Экран (4:3)</PresentationFormat>
  <Paragraphs>169</Paragraphs>
  <Slides>57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Let’s learn the Irregular Verbs</vt:lpstr>
      <vt:lpstr>List of Irregular Verbs</vt:lpstr>
      <vt:lpstr>To be</vt:lpstr>
      <vt:lpstr>To see</vt:lpstr>
      <vt:lpstr>To do</vt:lpstr>
      <vt:lpstr>To begin</vt:lpstr>
      <vt:lpstr>To go</vt:lpstr>
      <vt:lpstr>To draw</vt:lpstr>
      <vt:lpstr>To take</vt:lpstr>
      <vt:lpstr>To shake</vt:lpstr>
      <vt:lpstr>To buy</vt:lpstr>
      <vt:lpstr>To think</vt:lpstr>
      <vt:lpstr>To sleep</vt:lpstr>
      <vt:lpstr>To keep</vt:lpstr>
      <vt:lpstr>To get</vt:lpstr>
      <vt:lpstr>To teach</vt:lpstr>
      <vt:lpstr>To speak</vt:lpstr>
      <vt:lpstr>To break</vt:lpstr>
      <vt:lpstr>To read</vt:lpstr>
      <vt:lpstr>To hear</vt:lpstr>
      <vt:lpstr>To have</vt:lpstr>
      <vt:lpstr>To say</vt:lpstr>
      <vt:lpstr>To come</vt:lpstr>
      <vt:lpstr>To swim</vt:lpstr>
      <vt:lpstr>To sing</vt:lpstr>
      <vt:lpstr>To ring</vt:lpstr>
      <vt:lpstr>To drink</vt:lpstr>
      <vt:lpstr>To hang</vt:lpstr>
      <vt:lpstr>To fly</vt:lpstr>
      <vt:lpstr>To show</vt:lpstr>
      <vt:lpstr>To sit</vt:lpstr>
      <vt:lpstr>To meet</vt:lpstr>
      <vt:lpstr>To write</vt:lpstr>
      <vt:lpstr>To eat</vt:lpstr>
      <vt:lpstr>To give</vt:lpstr>
      <vt:lpstr>To ride</vt:lpstr>
      <vt:lpstr>To find</vt:lpstr>
      <vt:lpstr>To tell</vt:lpstr>
      <vt:lpstr>To learn</vt:lpstr>
      <vt:lpstr>To catch</vt:lpstr>
      <vt:lpstr>To lose</vt:lpstr>
      <vt:lpstr>To build</vt:lpstr>
      <vt:lpstr>To light</vt:lpstr>
      <vt:lpstr>To wear</vt:lpstr>
      <vt:lpstr>To win</vt:lpstr>
      <vt:lpstr>To stand</vt:lpstr>
      <vt:lpstr>To understand</vt:lpstr>
      <vt:lpstr>To make</vt:lpstr>
      <vt:lpstr>To wake</vt:lpstr>
      <vt:lpstr>To run</vt:lpstr>
      <vt:lpstr>To become</vt:lpstr>
      <vt:lpstr>To fall</vt:lpstr>
      <vt:lpstr>To know</vt:lpstr>
      <vt:lpstr>To forget</vt:lpstr>
      <vt:lpstr>To put</vt:lpstr>
      <vt:lpstr>To send</vt:lpstr>
      <vt:lpstr>Источники:   УМК Английский язык ФГОС Начальная инновационная школа Ю.А. Комарова, И.В. Ларионова,  Ж. Перретт Учебник для общеобразовательных учреждений.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Неправильные глаголы</dc:title>
  <dc:creator>Хабарова</dc:creator>
  <cp:lastModifiedBy>Хабарова</cp:lastModifiedBy>
  <cp:revision>47</cp:revision>
  <dcterms:created xsi:type="dcterms:W3CDTF">2019-01-24T07:04:18Z</dcterms:created>
  <dcterms:modified xsi:type="dcterms:W3CDTF">2019-02-20T09:52:50Z</dcterms:modified>
</cp:coreProperties>
</file>