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80" r:id="rId2"/>
    <p:sldId id="258" r:id="rId3"/>
    <p:sldId id="297" r:id="rId4"/>
    <p:sldId id="292" r:id="rId5"/>
    <p:sldId id="293" r:id="rId6"/>
    <p:sldId id="294" r:id="rId7"/>
    <p:sldId id="295" r:id="rId8"/>
    <p:sldId id="290" r:id="rId9"/>
    <p:sldId id="259" r:id="rId10"/>
    <p:sldId id="262" r:id="rId11"/>
    <p:sldId id="265" r:id="rId12"/>
    <p:sldId id="266" r:id="rId13"/>
    <p:sldId id="287" r:id="rId14"/>
    <p:sldId id="284" r:id="rId15"/>
    <p:sldId id="264" r:id="rId16"/>
    <p:sldId id="282" r:id="rId17"/>
    <p:sldId id="298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>
      <p:cViewPr varScale="1">
        <p:scale>
          <a:sx n="58" d="100"/>
          <a:sy n="58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olkidfacts.com/new-zealand-facts-for-kids/" TargetMode="External"/><Relationship Id="rId2" Type="http://schemas.openxmlformats.org/officeDocument/2006/relationships/hyperlink" Target="http://www.sciencekids.co.nz/sciencefacts/countries/newzealand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andex.ru/legal/fotki_termsofuse/" TargetMode="External"/><Relationship Id="rId4" Type="http://schemas.openxmlformats.org/officeDocument/2006/relationships/hyperlink" Target="http://yandex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2962" y="15719"/>
            <a:ext cx="8664677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r>
              <a:rPr lang="en-US" sz="48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Welcome </a:t>
            </a:r>
          </a:p>
          <a:p>
            <a:pPr algn="r"/>
            <a:r>
              <a:rPr lang="en-US" sz="48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to </a:t>
            </a:r>
          </a:p>
          <a:p>
            <a:pPr algn="r"/>
            <a:r>
              <a:rPr lang="en-US" sz="48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New </a:t>
            </a:r>
            <a:r>
              <a:rPr lang="en-US" sz="4800" b="1" cap="all" dirty="0" err="1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zealand</a:t>
            </a:r>
            <a:r>
              <a:rPr lang="en-US" sz="48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anose="020B0A04020102020204" pitchFamily="34" charset="0"/>
              </a:rPr>
              <a:t>!</a:t>
            </a:r>
            <a:endParaRPr lang="ru-RU" sz="48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99174" y="4518898"/>
            <a:ext cx="4428343" cy="233910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Автор:</a:t>
            </a:r>
          </a:p>
          <a:p>
            <a:pPr algn="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Ольга Михайловна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Степанова, </a:t>
            </a:r>
            <a:r>
              <a:rPr lang="en-US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                   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учитель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английского языка </a:t>
            </a:r>
          </a:p>
          <a:p>
            <a:pPr algn="r">
              <a:defRPr/>
            </a:pP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1600" b="1" spc="50" dirty="0" err="1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СОШ</a:t>
            </a:r>
            <a:r>
              <a:rPr lang="en-US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№</a:t>
            </a:r>
            <a:r>
              <a:rPr lang="en-US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endParaRPr lang="ru-RU" sz="1600" b="1" spc="50" dirty="0" smtClean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имени Героя Советского </a:t>
            </a:r>
            <a:r>
              <a:rPr lang="ru-RU" sz="1600" b="1" spc="50" dirty="0" err="1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СоюзаМ.В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 Силантьева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города 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Цивильск </a:t>
            </a: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                 Чувашской Республики</a:t>
            </a:r>
            <a:endParaRPr lang="ru-RU" sz="16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</a:t>
            </a:r>
            <a:r>
              <a:rPr lang="ru-RU" sz="1600" b="1" spc="50" dirty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2635289"/>
            <a:ext cx="45637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Интерактивная викторина                  для учащихся 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 8</a:t>
            </a:r>
            <a:r>
              <a:rPr lang="en-US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FF66FF"/>
                </a:solidFill>
                <a:latin typeface="Arial Black" panose="020B0A04020102020204" pitchFamily="34" charset="0"/>
              </a:rPr>
              <a:t>класса</a:t>
            </a:r>
          </a:p>
          <a:p>
            <a:pPr algn="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anose="020B0A04020102020204" pitchFamily="34" charset="0"/>
              </a:rPr>
              <a:t>Учебник английского языка для 8 класса под редакцией Ю.А. Комаровой.</a:t>
            </a:r>
            <a:endParaRPr lang="en-US" sz="2000" dirty="0" smtClean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anose="020B0A04020102020204" pitchFamily="34" charset="0"/>
              </a:rPr>
              <a:t> Раздел</a:t>
            </a:r>
            <a:r>
              <a:rPr lang="en-US" sz="2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anose="020B0A04020102020204" pitchFamily="34" charset="0"/>
              </a:rPr>
              <a:t> Final Frontiers </a:t>
            </a:r>
            <a:r>
              <a:rPr lang="ru-RU" sz="2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  <a:endParaRPr lang="ru-RU" sz="2000" dirty="0" smtClean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pic>
        <p:nvPicPr>
          <p:cNvPr id="1035" name="Picture 11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0" y="2492896"/>
            <a:ext cx="3581110" cy="352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65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9861" y="620688"/>
            <a:ext cx="8457045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 bird species of New Zealand are particularly diverse, including alpine parrots and ground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dwelling ___________.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AutoShape 2" descr="0_12b998_4062c094_orig (700x687, 676Kb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3" name="AutoShape 4" descr="0_12b998_4062c094_orig (700x687, 676Kb)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1693" y="1628800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Kiwis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4610375"/>
            <a:ext cx="2135521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Penguins </a:t>
            </a: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Kiwis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097968"/>
            <a:ext cx="3672408" cy="464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89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8" y="283942"/>
            <a:ext cx="856895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The term ‘Kiwi’ is also used as a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_______________ for </a:t>
            </a: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 New Zealander.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852207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ru-RU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nickname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4610375"/>
            <a:ext cx="28083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pc="50" dirty="0">
                <a:ln w="11430"/>
                <a:latin typeface="Arial Black" panose="020B0A04020102020204" pitchFamily="34" charset="0"/>
              </a:rPr>
              <a:t>n</a:t>
            </a:r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ickname  surname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006920"/>
            <a:ext cx="3744416" cy="473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23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193952"/>
            <a:ext cx="8286032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__________ products </a:t>
            </a: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are New Zealand’s highest earning exports.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AutoShape 2" descr="0_12b9d8_90c0536b_orig (700x688, 544Kb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06630" y="207333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Dairy</a:t>
            </a:r>
            <a:endParaRPr lang="en-US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4610375"/>
            <a:ext cx="12538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Dairy</a:t>
            </a: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Meat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644260"/>
            <a:ext cx="3240360" cy="409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67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824824"/>
            <a:ext cx="3888431" cy="491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05541" y="607769"/>
            <a:ext cx="865894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b="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One cool thing, unless you like them of course, is that there are absolutely no </a:t>
            </a:r>
            <a:r>
              <a:rPr lang="en-US" sz="3200" b="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____________ in </a:t>
            </a:r>
            <a:r>
              <a:rPr lang="en-US" sz="3200" b="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New Zealand at all.</a:t>
            </a:r>
          </a:p>
        </p:txBody>
      </p:sp>
      <p:sp>
        <p:nvSpPr>
          <p:cNvPr id="2" name="AutoShape 2" descr="0_12b9d8_90c0536b_orig (700x688, 544Kb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707904" y="1176034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snakes</a:t>
            </a:r>
            <a:endParaRPr lang="en-US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4653135"/>
            <a:ext cx="1673150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snakes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spiders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802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4987" y="705004"/>
            <a:ext cx="8720899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There are nine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 to </a:t>
            </a: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every person in the country! That’s a whole heap of sheep.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AutoShape 2" descr="0_12b9d8_90c0536b_orig (700x688, 544Kb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95936" y="47667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sheep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93251" y="4499037"/>
            <a:ext cx="1391728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cows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sheep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8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1976531"/>
            <a:ext cx="3768450" cy="476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04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4283" y="548680"/>
            <a:ext cx="8598197" cy="141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Did you know that Sir Edmund Hillary who was the first person to climb Mount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 was </a:t>
            </a: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 New Zealander?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AutoShape 2" descr="0_12b9a6_8a5716a3_orig (700x435, 298Kb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07704" y="1437623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Everest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4605818"/>
            <a:ext cx="17200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Everest</a:t>
            </a: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Elbrus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140885"/>
            <a:ext cx="3638466" cy="460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1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036232"/>
            <a:ext cx="3721234" cy="470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6897" y="764704"/>
            <a:ext cx="870787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New Zealand is in the Southern Hemisphere, which means January and February are the warmest months and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 normally </a:t>
            </a: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its coldest.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65928" y="1556792"/>
            <a:ext cx="3394304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July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4532815"/>
            <a:ext cx="1156407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July</a:t>
            </a: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June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71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896" y="77311"/>
            <a:ext cx="4747151" cy="600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6897" y="764704"/>
            <a:ext cx="870787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 End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570470" y="2260054"/>
            <a:ext cx="3394304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The End</a:t>
            </a:r>
            <a:endParaRPr lang="en-US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3645024"/>
            <a:ext cx="381642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spc="50" dirty="0" smtClean="0">
                <a:ln w="11430"/>
                <a:latin typeface="Arial Black" panose="020B0A04020102020204" pitchFamily="34" charset="0"/>
              </a:rPr>
              <a:t>Thank You </a:t>
            </a:r>
          </a:p>
          <a:p>
            <a:pPr algn="r"/>
            <a:r>
              <a:rPr lang="en-US" sz="3600" spc="50" dirty="0" smtClean="0">
                <a:ln w="11430"/>
                <a:latin typeface="Arial Black" panose="020B0A04020102020204" pitchFamily="34" charset="0"/>
              </a:rPr>
              <a:t>for Being </a:t>
            </a:r>
          </a:p>
          <a:p>
            <a:pPr algn="r"/>
            <a:r>
              <a:rPr lang="en-US" sz="3600" spc="50" dirty="0" smtClean="0">
                <a:ln w="11430"/>
                <a:latin typeface="Arial Black" panose="020B0A04020102020204" pitchFamily="34" charset="0"/>
              </a:rPr>
              <a:t>with Us!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8545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11561" y="2996952"/>
            <a:ext cx="8280920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Источник: 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Английский язык: учебник для 8 класса общеобразовательных организаций / Ю.А. Комарова, И.В. Ларионова, К. Макбет. – 6-е изд.- М.: ООО «Русское слово» - учебник, 2018. – 160 с.: ил.- (ФГОС. Инновационная школа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).  </a:t>
            </a:r>
            <a:r>
              <a:rPr lang="ru-RU" sz="2000" b="0" dirty="0" err="1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стр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86</a:t>
            </a:r>
            <a:endParaRPr lang="ru-RU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New 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Zealand </a:t>
            </a:r>
            <a:r>
              <a:rPr lang="en-US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Facts for Kids </a:t>
            </a:r>
            <a:r>
              <a:rPr lang="en-US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http://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www.sciencekids.co.nz/sciencefacts/countries/newzealand.html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New </a:t>
            </a:r>
            <a:r>
              <a:rPr lang="en-US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Zealand Facts </a:t>
            </a:r>
            <a:r>
              <a:rPr lang="en-US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3"/>
              </a:rPr>
              <a:t>https://www.coolkidfacts.com/new-zealand-facts-for-kids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3"/>
              </a:rPr>
              <a:t>/</a:t>
            </a:r>
            <a:r>
              <a:rPr lang="en-US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Изображения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взяты на сайте   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4"/>
              </a:rPr>
              <a:t>http://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4"/>
              </a:rPr>
              <a:t>yandex.ru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	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Условия использования сайта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5"/>
              </a:rPr>
              <a:t>https://yandex.ru/legal/fotki_termsofuse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5"/>
              </a:rPr>
              <a:t>/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ru-RU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</a:t>
            </a:r>
            <a:endParaRPr lang="ru-RU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4177" y="128635"/>
            <a:ext cx="841852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 original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________________ of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New Zealand  are called  Maoris.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387384"/>
            <a:ext cx="4234391" cy="535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892750" y="4064414"/>
            <a:ext cx="2469266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inhabitants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residents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347864" y="128635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inhabitants</a:t>
            </a:r>
            <a:endParaRPr lang="ru-RU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3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23527" y="764704"/>
            <a:ext cx="841852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New Zealand is located in the south-western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 Ocean </a:t>
            </a: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and features two main islands, the North Island and the South Island, as well as other smaller ones.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4610375"/>
            <a:ext cx="1789272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Pacific</a:t>
            </a: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Atlantic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23928" y="591174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Pacific</a:t>
            </a:r>
            <a:endParaRPr lang="ru-RU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553211"/>
            <a:ext cx="3312368" cy="418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87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8091" y="620688"/>
            <a:ext cx="841852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 capital city of New Zealand is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______________ while </a:t>
            </a: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 largest city is Auckland.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15616" y="896411"/>
            <a:ext cx="391153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Wellington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4610375"/>
            <a:ext cx="4320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Hamilton </a:t>
            </a:r>
          </a:p>
          <a:p>
            <a:r>
              <a:rPr lang="en-US" sz="2800" spc="50" dirty="0">
                <a:ln w="11430"/>
                <a:latin typeface="Arial Black" panose="020B0A04020102020204" pitchFamily="34" charset="0"/>
              </a:rPr>
              <a:t>Wellington</a:t>
            </a:r>
            <a:endParaRPr lang="ru-RU" dirty="0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097968"/>
            <a:ext cx="3672408" cy="464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59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23653" y="477202"/>
            <a:ext cx="841852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The official spoken languages of New Zealand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are _____________  and </a:t>
            </a:r>
            <a:r>
              <a:rPr lang="en-US" sz="3200" dirty="0" err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te</a:t>
            </a: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reo Maori, with English being the most widely used.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96218" y="547330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English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32240" y="4610375"/>
            <a:ext cx="1775101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German</a:t>
            </a: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English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097968"/>
            <a:ext cx="3672408" cy="464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5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71822" y="620688"/>
            <a:ext cx="841852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b="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The Maori named the country, </a:t>
            </a:r>
            <a:r>
              <a:rPr lang="en-US" sz="3200" b="0" dirty="0" err="1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Aotearoa</a:t>
            </a:r>
            <a:r>
              <a:rPr lang="en-US" sz="3200" b="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, which means “The Land of the Long </a:t>
            </a:r>
            <a:r>
              <a:rPr lang="en-US" sz="3200" b="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White ____________.”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372200" y="1412776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Cloud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4610375"/>
            <a:ext cx="2047355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Cloud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Mountain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280065"/>
            <a:ext cx="3528392" cy="446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05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2420888"/>
            <a:ext cx="3417019" cy="432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1263931"/>
            <a:ext cx="8418527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r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b="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n 1769, Captain James Cook came to the islands. He was British and they settled there. In 1840 they signed a treaty with the Maori people called The Treaty of Waitangi. This made New Zealand a colony of the </a:t>
            </a:r>
            <a:r>
              <a:rPr lang="en-US" sz="2800" b="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British ____________ , </a:t>
            </a:r>
            <a:r>
              <a:rPr lang="en-US" sz="2800" b="0" dirty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so their ruler is actually the Queen of England! </a:t>
            </a:r>
            <a:endParaRPr lang="ru-RU" sz="2800" b="0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32040" y="2420888"/>
            <a:ext cx="20226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Empire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4610375"/>
            <a:ext cx="1963999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Kingdom</a:t>
            </a: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Empire 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3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5" y="2132856"/>
            <a:ext cx="3644816" cy="460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7382" y="600466"/>
            <a:ext cx="8449634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28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New Zealand is a really </a:t>
            </a:r>
            <a:r>
              <a:rPr lang="en-US" sz="28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____________ country</a:t>
            </a:r>
            <a:r>
              <a:rPr lang="en-US" sz="28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, and a flight there from America would take about 13 hours and if you were flying from the UK you’d only get there about 24 hours later.</a:t>
            </a:r>
            <a:endParaRPr lang="ru-RU" sz="28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409852" y="11663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remote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4610375"/>
            <a:ext cx="1727717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remote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nearest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01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79309" y="315183"/>
            <a:ext cx="8712968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z="3200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In 1893 New Zealand became the first country in the world to give all women the right </a:t>
            </a:r>
            <a:r>
              <a:rPr lang="en-US" sz="320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to ______________ .</a:t>
            </a:r>
            <a:endParaRPr lang="ru-RU" sz="320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129524" y="1035753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vote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4610375"/>
            <a:ext cx="4211961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vote</a:t>
            </a:r>
          </a:p>
          <a:p>
            <a:r>
              <a:rPr lang="en-US" sz="2800" spc="50" dirty="0">
                <a:ln w="11430"/>
                <a:latin typeface="Arial Black" panose="020B0A04020102020204" pitchFamily="34" charset="0"/>
              </a:rPr>
              <a:t>p</a:t>
            </a:r>
            <a:r>
              <a:rPr lang="en-US" sz="2800" spc="50" dirty="0" smtClean="0">
                <a:ln w="11430"/>
                <a:latin typeface="Arial Black" panose="020B0A04020102020204" pitchFamily="34" charset="0"/>
              </a:rPr>
              <a:t>lay football</a:t>
            </a:r>
            <a:endParaRPr lang="ru-RU" sz="2800" spc="50" dirty="0" smtClean="0">
              <a:ln w="11430"/>
              <a:latin typeface="Arial Black" panose="020B0A04020102020204" pitchFamily="34" charset="0"/>
            </a:endParaRP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504" y="1387384"/>
            <a:ext cx="4234391" cy="535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47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939</TotalTime>
  <Words>530</Words>
  <Application>Microsoft Office PowerPoint</Application>
  <PresentationFormat>Экран (4:3)</PresentationFormat>
  <Paragraphs>83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102</cp:revision>
  <dcterms:created xsi:type="dcterms:W3CDTF">2016-01-10T12:56:23Z</dcterms:created>
  <dcterms:modified xsi:type="dcterms:W3CDTF">2019-02-20T19:41:43Z</dcterms:modified>
</cp:coreProperties>
</file>