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60" r:id="rId9"/>
    <p:sldId id="281" r:id="rId10"/>
    <p:sldId id="282" r:id="rId11"/>
    <p:sldId id="283" r:id="rId12"/>
    <p:sldId id="284" r:id="rId13"/>
    <p:sldId id="285" r:id="rId14"/>
    <p:sldId id="266" r:id="rId15"/>
    <p:sldId id="279" r:id="rId16"/>
    <p:sldId id="267" r:id="rId17"/>
    <p:sldId id="280" r:id="rId18"/>
    <p:sldId id="269" r:id="rId19"/>
    <p:sldId id="270" r:id="rId20"/>
    <p:sldId id="27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66"/>
    <a:srgbClr val="FFFF00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uid.ru/prezentatsiya-uchebno-poznavatelnoy-programmyi-po-pdd-pole-dorozhnyih-nauk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yandex.ru/legal/fotki_termsofu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static?template=terms" TargetMode="External"/><Relationship Id="rId4" Type="http://schemas.openxmlformats.org/officeDocument/2006/relationships/hyperlink" Target="http://kidsclever.ru/content/zagadki-pro-dorozhnoe-dvizhen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825460" cy="1102519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Презентация к общешкольному фестивалю – конкурсу</a:t>
            </a:r>
            <a:r>
              <a:rPr lang="ru-RU" sz="1800" dirty="0" smtClean="0">
                <a:latin typeface="Century Gothic" panose="020B0502020202020204" pitchFamily="34" charset="0"/>
              </a:rPr>
              <a:t/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«Ударим автозапевом по дорожным проблемам»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0902" y="3597962"/>
            <a:ext cx="4608512" cy="154553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Автор - 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составитель: </a:t>
            </a: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Чубаева </a:t>
            </a:r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Наталья Николаевна, </a:t>
            </a: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воспитатель </a:t>
            </a:r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группы продленного дня </a:t>
            </a: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первой </a:t>
            </a:r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квалификационной </a:t>
            </a: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категории МОУ </a:t>
            </a:r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«С(К)ОШИ №4», </a:t>
            </a: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город </a:t>
            </a:r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Магнитогорск, </a:t>
            </a:r>
          </a:p>
          <a:p>
            <a:pPr algn="just"/>
            <a:r>
              <a:rPr lang="ru-RU" sz="5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Челябинская область.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ТИНКИ ПДД\imgonline-com-ua-Transparent-backgr-hjWI41FosDk0aA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1037460"/>
            <a:ext cx="3960440" cy="26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422293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99FF66">
              <a:alpha val="55686"/>
            </a:srgbClr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Нужно спереди, ты знай,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Обходить всегда…</a:t>
            </a:r>
          </a:p>
        </p:txBody>
      </p:sp>
      <p:pic>
        <p:nvPicPr>
          <p:cNvPr id="3074" name="Picture 2" descr="C:\Users\user\Desktop\78920e9f99af8d04cdeb005e6c3f9c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95685"/>
            <a:ext cx="4674637" cy="311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664452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FF9966">
              <a:alpha val="55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Встало с краю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улицы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длинном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сапоге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Чучело трёхглазое 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одной ноге.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Где машины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движутся, где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сошлись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пути,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Помогает улицу людям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перейти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C:\Users\user\Desktop\Photo_of_the_traffic_light_38_23122538-853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09834"/>
            <a:ext cx="2610369" cy="313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422293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FFFF66">
              <a:alpha val="81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 по городу иду,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 в беду не попаду.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Потому что твёрдо знаю - 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Правила я выполняю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user\Desktop\93196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160" y="1867657"/>
            <a:ext cx="3849687" cy="327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422293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99FF66">
              <a:alpha val="55686"/>
            </a:srgbClr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Здесь транспорт терпеливо ждут,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Приедет – все в него зайдут: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Автобус к нам подъедет ловко,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Ведь это место - …</a:t>
            </a:r>
          </a:p>
        </p:txBody>
      </p:sp>
      <p:pic>
        <p:nvPicPr>
          <p:cNvPr id="6146" name="Picture 2" descr="C:\Users\user\Desktop\storyblocks-many-people-waiting-at-the-bus-stop_rxvXhiMOG_SB_P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822" y="2067694"/>
            <a:ext cx="4613449" cy="304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Видеосюжет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Обращение детей к водителям».</a:t>
            </a:r>
          </a:p>
        </p:txBody>
      </p:sp>
      <p:pic>
        <p:nvPicPr>
          <p:cNvPr id="2" name="Обращение детей к водителям(1)_x26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200150"/>
            <a:ext cx="7416824" cy="3531840"/>
          </a:xfrm>
        </p:spPr>
      </p:pic>
    </p:spTree>
    <p:extLst>
      <p:ext uri="{BB962C8B-B14F-4D97-AF65-F5344CB8AC3E}">
        <p14:creationId xmlns:p14="http://schemas.microsoft.com/office/powerpoint/2010/main" val="25868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Разомнёмся?!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Танец Светофор студия Фристайл ЦДТ г. Шумерл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987574"/>
            <a:ext cx="7200800" cy="3672408"/>
          </a:xfrm>
        </p:spPr>
      </p:pic>
    </p:spTree>
    <p:extLst>
      <p:ext uri="{BB962C8B-B14F-4D97-AF65-F5344CB8AC3E}">
        <p14:creationId xmlns:p14="http://schemas.microsoft.com/office/powerpoint/2010/main" val="3760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Игра со зрителями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1547664" y="1231471"/>
            <a:ext cx="4968552" cy="324036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 или Нет?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Подведём итоги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question-mark-1829459_19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91630"/>
            <a:ext cx="4232694" cy="32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1293" y="77155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Наш конкурс завершён!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Запомните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ребята: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Всем, кто любит погулять,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Всем без исключенья –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Нужно помнить,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Нужно знать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Правила движения!</a:t>
            </a:r>
          </a:p>
        </p:txBody>
      </p:sp>
    </p:spTree>
    <p:extLst>
      <p:ext uri="{BB962C8B-B14F-4D97-AF65-F5344CB8AC3E}">
        <p14:creationId xmlns:p14="http://schemas.microsoft.com/office/powerpoint/2010/main" val="23847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691680" y="354546"/>
            <a:ext cx="3456384" cy="2088232"/>
          </a:xfrm>
          <a:prstGeom prst="cloudCallout">
            <a:avLst>
              <a:gd name="adj1" fmla="val -44172"/>
              <a:gd name="adj2" fmla="val 595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/>
            <a:bevelB w="139700" prst="cross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СПАСИБО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ЗА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ВНИМАНИЕ!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9874" y="2226964"/>
            <a:ext cx="3456384" cy="2088232"/>
          </a:xfrm>
          <a:prstGeom prst="cloudCallout">
            <a:avLst>
              <a:gd name="adj1" fmla="val 65392"/>
              <a:gd name="adj2" fmla="val -47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/>
            <a:bevelB w="139700" prst="cross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">
              <a:avLst>
                <a:gd name="adj" fmla="val 10815144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ДО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НОВЫХ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ВСТРЕЧ!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363272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Помнить! Знать! Соблюдать!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89244" y="905846"/>
            <a:ext cx="2916324" cy="612648"/>
          </a:xfrm>
          <a:prstGeom prst="wedgeRoundRectCallout">
            <a:avLst>
              <a:gd name="adj1" fmla="val -91754"/>
              <a:gd name="adj2" fmla="val 2490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Соблюдать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тишину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15816" y="1834538"/>
            <a:ext cx="4320480" cy="612648"/>
          </a:xfrm>
          <a:prstGeom prst="wedgeRoundRectCallout">
            <a:avLst>
              <a:gd name="adj1" fmla="val -81339"/>
              <a:gd name="adj2" fmla="val 1513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мешать сидящему рядом товарищу.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01685" y="2787774"/>
            <a:ext cx="3210065" cy="612648"/>
          </a:xfrm>
          <a:prstGeom prst="wedgeRoundRectCallout">
            <a:avLst>
              <a:gd name="adj1" fmla="val -93956"/>
              <a:gd name="adj2" fmla="val 287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ходить, не бегать по залу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267744" y="3939902"/>
            <a:ext cx="4824536" cy="612648"/>
          </a:xfrm>
          <a:prstGeom prst="wedgeRoundRectCallout">
            <a:avLst>
              <a:gd name="adj1" fmla="val -67110"/>
              <a:gd name="adj2" fmla="val -136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нарушение правил - штраф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источники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95736" y="1200151"/>
            <a:ext cx="4896544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1.Изображения </a:t>
            </a:r>
            <a:r>
              <a:rPr lang="ru-RU" sz="1400" dirty="0">
                <a:latin typeface="Century Gothic" panose="020B0502020202020204" pitchFamily="34" charset="0"/>
              </a:rPr>
              <a:t>заимствованы с поисковой системы Яндекс. Условия использования сервера: </a:t>
            </a:r>
            <a:r>
              <a:rPr lang="ru-RU" sz="1400" dirty="0">
                <a:latin typeface="Century Gothic" panose="020B0502020202020204" pitchFamily="34" charset="0"/>
                <a:hlinkClick r:id="rId2"/>
              </a:rPr>
              <a:t>https://yandex.ru/legal/fotki_termsofuse</a:t>
            </a:r>
            <a:r>
              <a:rPr lang="ru-RU" sz="1400" dirty="0" smtClean="0">
                <a:latin typeface="Century Gothic" panose="020B0502020202020204" pitchFamily="34" charset="0"/>
                <a:hlinkClick r:id="rId2"/>
              </a:rPr>
              <a:t>/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2</a:t>
            </a:r>
            <a:r>
              <a:rPr lang="ru-RU" sz="1400" dirty="0">
                <a:latin typeface="Century Gothic" panose="020B0502020202020204" pitchFamily="34" charset="0"/>
              </a:rPr>
              <a:t>. ЮИД 45.ру. [Электронный ресурс]. Малышенко И.Н. Учебно-познавательная программа по Правилам движения «Поле дорожных наук», - Норильск, 20.03.2018, Режим доступа: </a:t>
            </a:r>
            <a:r>
              <a:rPr lang="ru-RU" sz="1400" dirty="0">
                <a:latin typeface="Century Gothic" panose="020B0502020202020204" pitchFamily="34" charset="0"/>
                <a:hlinkClick r:id="rId3"/>
              </a:rPr>
              <a:t>https://yuid.ru/prezentatsiya-uchebno-poznavatelnoy-programmyi-po-pdd-pole-dorozhnyih-nauk</a:t>
            </a:r>
            <a:r>
              <a:rPr lang="ru-RU" sz="1400" dirty="0" smtClean="0">
                <a:latin typeface="Century Gothic" panose="020B0502020202020204" pitchFamily="34" charset="0"/>
                <a:hlinkClick r:id="rId3"/>
              </a:rPr>
              <a:t>/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3. Kidsclever.ru [Электронный ресурс]. Загадки про дорожное движение, - 2019, Режим доступа: </a:t>
            </a:r>
            <a:r>
              <a:rPr lang="ru-RU" sz="1400" dirty="0">
                <a:latin typeface="Century Gothic" panose="020B0502020202020204" pitchFamily="34" charset="0"/>
                <a:hlinkClick r:id="rId4"/>
              </a:rPr>
              <a:t>http://</a:t>
            </a:r>
            <a:r>
              <a:rPr lang="ru-RU" sz="1400" dirty="0" smtClean="0">
                <a:latin typeface="Century Gothic" panose="020B0502020202020204" pitchFamily="34" charset="0"/>
                <a:hlinkClick r:id="rId4"/>
              </a:rPr>
              <a:t>kidsclever.ru/content/zagadki-pro-dorozhnoe-dvizhenie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4. Видеофайл заимствованы с видеохостинга </a:t>
            </a:r>
          </a:p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Ютьюб. Условия использования материалов сервера:  </a:t>
            </a:r>
            <a:r>
              <a:rPr lang="en-US" sz="1400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400" dirty="0" smtClean="0">
                <a:latin typeface="Century Gothic" panose="020B0502020202020204" pitchFamily="34" charset="0"/>
                <a:hlinkClick r:id="rId5"/>
              </a:rPr>
              <a:t>www.youtube.com/static?template=terms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10696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 истории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 Дорожного Движения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41962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уличный светофор появился в Лондоне в 1868 году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074" name="Picture 2" descr="C:\Users\user\Desktop\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16974"/>
            <a:ext cx="4062028" cy="3046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10696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 истории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 Дорожного Движения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1889" y="141962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светофор в Москве появился 1924 году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user\Desktop\Kto-pridumal-svetofo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262" y="1935856"/>
            <a:ext cx="4527720" cy="299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10696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 истории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 Дорожного Движения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47614"/>
            <a:ext cx="9004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дорожные знаки были введены в 1909 году, и их было всего 4</a:t>
            </a:r>
          </a:p>
        </p:txBody>
      </p:sp>
      <p:pic>
        <p:nvPicPr>
          <p:cNvPr id="6146" name="Picture 2" descr="C:\Users\user\Desktop\2_html_m5e9c302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75" y="2355726"/>
            <a:ext cx="591911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10696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 истории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 Дорожного Движения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КАРТИНКИ ПДД\1466151857237_14661518573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2344740" cy="3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7560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Современные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правила дорожного движения были введены в нашей стране в январе 1961 года.</a:t>
            </a:r>
          </a:p>
        </p:txBody>
      </p:sp>
      <p:pic>
        <p:nvPicPr>
          <p:cNvPr id="4098" name="Picture 2" descr="C:\Users\user\Desktop\КАРТИНКИ ПДД\imgonline-com-ua-Transparent-backgr-m6ap94uv3Y4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26200"/>
            <a:ext cx="5364088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Игра со зрителями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«Подумай – отгадай»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1421705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Сидящие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зале, должны разделиться на три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команды: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команда – первый ряд,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команда – второй ряд,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команда – третий ряд. </a:t>
            </a:r>
          </a:p>
        </p:txBody>
      </p:sp>
    </p:spTree>
    <p:extLst>
      <p:ext uri="{BB962C8B-B14F-4D97-AF65-F5344CB8AC3E}">
        <p14:creationId xmlns:p14="http://schemas.microsoft.com/office/powerpoint/2010/main" val="5121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422293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FF9966">
              <a:alpha val="55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Тихо ехать нас обяжет,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Поворот вблизи покажет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напомнит, что и как,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Вам в пути...</a:t>
            </a:r>
          </a:p>
        </p:txBody>
      </p:sp>
      <p:pic>
        <p:nvPicPr>
          <p:cNvPr id="1026" name="Picture 2" descr="C:\Users\user\Desktop\1e87a5357ce0c1a0d3172d1a1b96c4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3709"/>
            <a:ext cx="3288407" cy="328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 ПДД\hello_html_m316b180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1398662"/>
            <a:ext cx="2560986" cy="3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907704" y="187218"/>
            <a:ext cx="4464496" cy="1422293"/>
          </a:xfrm>
          <a:prstGeom prst="wedgeRoundRectCallout">
            <a:avLst>
              <a:gd name="adj1" fmla="val -38772"/>
              <a:gd name="adj2" fmla="val 74745"/>
              <a:gd name="adj3" fmla="val 16667"/>
            </a:avLst>
          </a:prstGeom>
          <a:solidFill>
            <a:srgbClr val="FFFF66">
              <a:alpha val="81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Ты навсегда запомни строго: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место для игры - …</a:t>
            </a:r>
          </a:p>
        </p:txBody>
      </p:sp>
      <p:pic>
        <p:nvPicPr>
          <p:cNvPr id="2050" name="Picture 2" descr="C:\Users\user\Desktop\B28BCE3D05CE1E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282" y="1707654"/>
            <a:ext cx="3972076" cy="3435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387</Words>
  <Application>Microsoft Office PowerPoint</Application>
  <PresentationFormat>Экран (16:9)</PresentationFormat>
  <Paragraphs>66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общешкольному фестивалю – конкурсу «Ударим автозапевом по дорожным проблемам»</vt:lpstr>
      <vt:lpstr>Помнить! Знать! Соблюдать!</vt:lpstr>
      <vt:lpstr>Из истории  Правил Дорожного Движения</vt:lpstr>
      <vt:lpstr>Из истории  Правил Дорожного Движения</vt:lpstr>
      <vt:lpstr>Из истории  Правил Дорожного Движения</vt:lpstr>
      <vt:lpstr>Из истории  Правил Дорожного Движения</vt:lpstr>
      <vt:lpstr>Игра со зрителями  «Подумай – отгадай»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Видеосюжет  «Обращение детей к водителям».</vt:lpstr>
      <vt:lpstr>Разомнёмся?!</vt:lpstr>
      <vt:lpstr>Игра со зрителями</vt:lpstr>
      <vt:lpstr>Подведём итоги</vt:lpstr>
      <vt:lpstr>Презентация PowerPoint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2019-02-22T14:38:47Z</dcterms:created>
  <dcterms:modified xsi:type="dcterms:W3CDTF">2019-02-23T14:21:52Z</dcterms:modified>
</cp:coreProperties>
</file>