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80" r:id="rId2"/>
    <p:sldId id="292" r:id="rId3"/>
    <p:sldId id="293" r:id="rId4"/>
    <p:sldId id="294" r:id="rId5"/>
    <p:sldId id="295" r:id="rId6"/>
    <p:sldId id="300" r:id="rId7"/>
    <p:sldId id="298" r:id="rId8"/>
    <p:sldId id="297" r:id="rId9"/>
    <p:sldId id="262" r:id="rId10"/>
    <p:sldId id="259" r:id="rId11"/>
    <p:sldId id="265" r:id="rId12"/>
    <p:sldId id="299" r:id="rId13"/>
    <p:sldId id="287" r:id="rId14"/>
    <p:sldId id="301" r:id="rId15"/>
    <p:sldId id="302" r:id="rId16"/>
    <p:sldId id="303" r:id="rId17"/>
    <p:sldId id="304" r:id="rId18"/>
    <p:sldId id="305" r:id="rId19"/>
    <p:sldId id="29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ress.co.uk/life-style/top10facts/392032/Top-10-facts-about-daffodils" TargetMode="External"/><Relationship Id="rId2" Type="http://schemas.openxmlformats.org/officeDocument/2006/relationships/hyperlink" Target="https://www.momjunction.com/articles/christmas-quotes-wishes-you-can-share-with-your-kids_00377633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½Ð°ÑÑÐ¸ÑÑ ÑÐ¸Ð¼Ð²Ð¾Ð» ÑÑÐ»ÑÑ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431" y="-1623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962" y="84321"/>
            <a:ext cx="9144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Daffodil, </a:t>
            </a:r>
            <a:endParaRPr lang="ru-RU" sz="48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</a:t>
            </a:r>
            <a:r>
              <a:rPr lang="en-US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Wales' </a:t>
            </a:r>
            <a:endParaRPr lang="ru-RU" sz="48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flower</a:t>
            </a:r>
            <a:endParaRPr lang="ru-RU" sz="4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374" y="4077072"/>
            <a:ext cx="4428343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3" y="2516086"/>
            <a:ext cx="3149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Facts Collection for the 7</a:t>
            </a:r>
            <a:r>
              <a:rPr lang="en-US" sz="20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9</a:t>
            </a:r>
            <a:r>
              <a:rPr lang="en-US" sz="20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Grades 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764704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There are more than 50 species and 25,000 varieties of daffodil.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Daffodil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bulbs are poisonous to squirrels. 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03276"/>
            <a:ext cx="3275409" cy="495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635573"/>
            <a:ext cx="85689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Daffodils were brought to Britain by the Romans who thought the sap from them had healing powers.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651315"/>
            <a:ext cx="5220072" cy="52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375" y="404664"/>
            <a:ext cx="8286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China, the daffodil is seen as a symbol of wealth and good fortune.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33872"/>
            <a:ext cx="5724128" cy="57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370999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only play by Shakespeare that mentions daffodils is The Winter's Tale, in which they appear twice in Act 4.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044622"/>
            <a:ext cx="58326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655132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Bestowing someone with a bouquet of daffodils is thought to bring happiness into the home. In Wales, you'll be even happier if you spot the first of these cheerful blooms.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½Ð°ÑÑÐ¸ÑÑÑ Ð² Ð²Ð°Ð·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22" y="1681203"/>
            <a:ext cx="4243302" cy="59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370999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According to legend, if you see the first daffodil, your next 12 months will be filled with wealth.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844824"/>
            <a:ext cx="4889984" cy="48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1008834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Scientists have identified a natural compound called </a:t>
            </a:r>
            <a:r>
              <a:rPr lang="en-US" sz="2800" b="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narciclasine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in daffodil bulbs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r>
              <a:rPr lang="ru-RU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This 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name doesn't just sound fancy, it turns out it does fancy things, like being beneficial in treating brain cancer, for instance.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496"/>
            <a:ext cx="3528392" cy="386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1008834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Don't ever present someone with a single daffodil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Legend has it that offering a single bloom to someone foretells of their misfortune to come.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2" name="Picture 4" descr="ÐÐ°ÑÑÐ¸Ð½ÐºÐ¸ Ð¿Ð¾ Ð·Ð°Ð¿ÑÐ¾ÑÑ Ð½Ð°ÑÑÐ¸ÑÑÑ Ð² Ð²Ð°Ð·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405" y1="21003" x2="81646" y2="35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4" y="3228808"/>
            <a:ext cx="1825008" cy="36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373070"/>
            <a:ext cx="86589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Try forcing a daffodil bulb to bloom for the Chinese New Year. Tradition has it this brings good luck to the household.</a:t>
            </a: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15894"/>
            <a:ext cx="3528392" cy="532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7219" y="1516548"/>
            <a:ext cx="76328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Thank You!</a:t>
            </a:r>
            <a:endParaRPr lang="en-US" sz="5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5150" y="612027"/>
            <a:ext cx="84239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April 15, 1802, William Wordsworth and his sister Dorothy saw what he described as a "long belt" of daffodils, which inspired his famous "I wandered lonely as a cloud" poem.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664296" cy="419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191683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Devenyns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J 10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Things You Didn't Know About Daffodils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://www.wideopeneats.com/10-you-didnt-know-about-daffodils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 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hlinkClick r:id="rId2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Top 10 facts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about daffodils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www.express.co.uk/life-style/top10facts/392032/Top-10-facts-about-daffodils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3653" y="477202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name 'daffodil' was first recorded in 1538. Even earlier it was called '</a:t>
            </a:r>
            <a:r>
              <a:rPr lang="en-US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affodil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'. According to the Oxford English Dictionary, "The initial d has not been satisfactorily accounted for".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8699"/>
            <a:ext cx="2232248" cy="398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034" y="404664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Daffodil flowers are often pointed slightly downwards on their stems, as though they are looking at something on the ground. 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4" y="1754341"/>
            <a:ext cx="3614886" cy="473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474" y="41125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A popular idea is that their scientific name—Narcissus—is named after the beautiful youth in Greek mythology. </a:t>
            </a:r>
            <a:endParaRPr lang="ru-RU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1936"/>
            <a:ext cx="3960440" cy="49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474" y="41125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A popular idea is that their scientific name—Narcissus—is named after the beautiful youth in Greek mythology. </a:t>
            </a:r>
            <a:endParaRPr lang="ru-RU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4" y="1398696"/>
            <a:ext cx="3613446" cy="542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86895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Among other names, it is also known as jonquil, narcissus or </a:t>
            </a:r>
            <a:r>
              <a:rPr lang="en-US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Paperwhite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" y="1124846"/>
            <a:ext cx="3888553" cy="54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3653" y="477202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Victorian times, daffodils represented chivalry. Today they </a:t>
            </a:r>
            <a:r>
              <a:rPr lang="en-US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symbolise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hope.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" y="1525243"/>
            <a:ext cx="4379629" cy="51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½Ð°ÑÑÐ¸ÑÑÑ Ð² Ð²Ð°Ð·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167" y1="76880" x2="27000" y2="77437"/>
                        <a14:foregroundMark x1="18500" y1="61838" x2="19833" y2="67967"/>
                        <a14:backgroundMark x1="44500" y1="30641" x2="86167" y2="31755"/>
                        <a14:backgroundMark x1="35833" y1="81894" x2="26667" y2="8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83" y="2132856"/>
            <a:ext cx="9233189" cy="55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9861" y="329269"/>
            <a:ext cx="84570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is a skin disease sometimes found in florists known as "daffodil itch"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1051</TotalTime>
  <Words>470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110</cp:revision>
  <dcterms:created xsi:type="dcterms:W3CDTF">2016-01-10T12:56:23Z</dcterms:created>
  <dcterms:modified xsi:type="dcterms:W3CDTF">2019-02-26T00:15:21Z</dcterms:modified>
</cp:coreProperties>
</file>