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302" r:id="rId3"/>
    <p:sldId id="325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6" r:id="rId14"/>
    <p:sldId id="327" r:id="rId15"/>
    <p:sldId id="328" r:id="rId16"/>
    <p:sldId id="329" r:id="rId17"/>
    <p:sldId id="260" r:id="rId18"/>
    <p:sldId id="33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9" autoAdjust="0"/>
    <p:restoredTop sz="86323" autoAdjust="0"/>
  </p:normalViewPr>
  <p:slideViewPr>
    <p:cSldViewPr>
      <p:cViewPr>
        <p:scale>
          <a:sx n="60" d="100"/>
          <a:sy n="60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-challenger.ru/zdorove/uhod-za-soboj/kak-sdelat-aromatnoe-sashe-doma/" TargetMode="External"/><Relationship Id="rId2" Type="http://schemas.openxmlformats.org/officeDocument/2006/relationships/hyperlink" Target="http://milomarket.com/531-novogodnee-florentiyskoe-sashe.html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4497432_34 (564x564, 213Kb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9" b="16601"/>
          <a:stretch/>
        </p:blipFill>
        <p:spPr bwMode="auto">
          <a:xfrm>
            <a:off x="-40388" y="0"/>
            <a:ext cx="9184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638565" y="470443"/>
            <a:ext cx="103403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Флорентийское саше</a:t>
            </a:r>
            <a:endParaRPr lang="ru-RU" sz="4400" b="1" cap="all" dirty="0">
              <a:ln w="9000" cmpd="sng">
                <a:solidFill>
                  <a:srgbClr val="FFFF00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671282"/>
            <a:ext cx="720079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Narrow" panose="020B0606020202030204" pitchFamily="34" charset="0"/>
              </a:rPr>
              <a:t>Автор</a:t>
            </a:r>
            <a:r>
              <a:rPr lang="ru-RU" b="1" dirty="0">
                <a:latin typeface="Arial Narrow" panose="020B0606020202030204" pitchFamily="34" charset="0"/>
              </a:rPr>
              <a:t>:</a:t>
            </a:r>
          </a:p>
          <a:p>
            <a:pPr algn="r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Ольга Михайловна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Степанова, </a:t>
            </a:r>
            <a:r>
              <a:rPr lang="en-US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</a:t>
            </a:r>
            <a:endParaRPr lang="ru-RU" sz="16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учитель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английского языка </a:t>
            </a:r>
          </a:p>
          <a:p>
            <a:pPr algn="r">
              <a:defRPr/>
            </a:pP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МБОУ «</a:t>
            </a:r>
            <a:r>
              <a:rPr lang="ru-RU" sz="1600" b="1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Цивильская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СОШ</a:t>
            </a:r>
            <a:r>
              <a:rPr lang="en-US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№</a:t>
            </a:r>
            <a:r>
              <a:rPr lang="en-US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1 </a:t>
            </a:r>
            <a:endParaRPr lang="ru-RU" sz="16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имени Героя Советского Союза </a:t>
            </a:r>
            <a:r>
              <a:rPr lang="en-US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                            </a:t>
            </a:r>
            <a:endParaRPr lang="ru-RU" sz="16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М.В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. Силантьева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города </a:t>
            </a:r>
            <a:r>
              <a:rPr lang="ru-RU" sz="1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Республики</a:t>
            </a:r>
            <a:endParaRPr lang="ru-RU" sz="1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2019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284" y="142110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Познавательная </a:t>
            </a:r>
          </a:p>
          <a:p>
            <a:pPr lvl="0" algn="r"/>
            <a:r>
              <a:rPr lang="ru-RU" b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лекция </a:t>
            </a:r>
          </a:p>
          <a:p>
            <a:pPr lvl="0" algn="r"/>
            <a:r>
              <a:rPr lang="ru-RU" b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для учащихся </a:t>
            </a:r>
          </a:p>
          <a:p>
            <a:pPr lvl="0" algn="r"/>
            <a:r>
              <a:rPr lang="ru-RU" b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  <a:latin typeface="Arial Black" panose="020B0A04020102020204" pitchFamily="34" charset="0"/>
              </a:rPr>
              <a:t>5-9 классов</a:t>
            </a:r>
            <a:endParaRPr lang="ru-RU" b="1" dirty="0">
              <a:ln w="900" cmpd="sng">
                <a:solidFill>
                  <a:srgbClr val="4E67C8">
                    <a:satMod val="190000"/>
                    <a:alpha val="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innerShdw blurRad="101600" dist="76200" dir="5400000">
                  <a:srgbClr val="4E67C8">
                    <a:satMod val="190000"/>
                    <a:tint val="100000"/>
                    <a:alpha val="74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2403" y="692696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Флорентийское саше можно использовать как оригинальный элемент в  дизайне интерьера, а также как украшение для ёлки.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194" name="Picture 2" descr="9 (564x564, 27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36912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3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7851" y="528030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И, конечно же, это будет необычный, красивый и, к тому же практичный сувенир-подарок всем знакомым, родным и близким. 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7851" y="220486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Ароматическая пластинку, сделанную своими руками, можно подарить на любой праздник (Новый год, 23 февраля, 8 марта и др.), по любому поводу и без! 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10 (564x564, 23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50" y="2587231"/>
            <a:ext cx="3872121" cy="38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051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3127" y="4797152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натуральный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пчелиный воск (можно найти в медовых лавках, подойдёт и вощина). Натуральный воск хорошо удерживает ароматы, именно поэтому его выбирают в качестве базы для душистых саше;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AutoShape 2" descr="ÐÐ°ÑÑÐ¸Ð½ÐºÐ¸ Ð¿Ð¾ Ð·Ð°Ð¿ÑÐ¾ÑÑ ÐºÑÐ°ÑÐ¾ÑÐ° Ð²ÑÐµÑÐ½Ð°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483614"/>
            <a:ext cx="3192289" cy="194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Что понадобится для </a:t>
            </a:r>
            <a:endParaRPr lang="ru-RU" sz="2800" dirty="0" smtClean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саше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 descr="13 (564x564, 231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53" y="175481"/>
            <a:ext cx="3859932" cy="385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19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3127" y="4797152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эфирные масла. Можно создать свою неповторимую композицию, которая будет настраивать на хороший лад, спокойный сон или, наоборот, тонизировать разум;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AutoShape 2" descr="ÐÐ°ÑÑÐ¸Ð½ÐºÐ¸ Ð¿Ð¾ Ð·Ð°Ð¿ÑÐ¾ÑÑ ÐºÑÐ°ÑÐ¾ÑÐ° Ð²ÑÐµÑÐ½Ð°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483614"/>
            <a:ext cx="3192289" cy="194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Что понадобится для </a:t>
            </a:r>
            <a:endParaRPr lang="ru-RU" sz="2800" dirty="0" smtClean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саше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6" name="Picture 2" descr="15 (564x564, 217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605"/>
            <a:ext cx="3940324" cy="39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91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3127" y="4797152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сухоцветы — цветки лаванды, лепестки розы, васильки, календула, зёрна кофе, палочки корицы, семена мака, тмина, сушёные дольки апельсина или лайма;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AutoShape 2" descr="ÐÐ°ÑÑÐ¸Ð½ÐºÐ¸ Ð¿Ð¾ Ð·Ð°Ð¿ÑÐ¾ÑÑ ÐºÑÐ°ÑÐ¾ÑÐ° Ð²ÑÐµÑÐ½Ð°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483614"/>
            <a:ext cx="3192289" cy="194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Что понадобится для </a:t>
            </a:r>
            <a:endParaRPr lang="ru-RU" sz="2800" dirty="0" smtClean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саше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0" name="Picture 2" descr="16 (564x563, 211Kb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4"/>
          <a:stretch/>
        </p:blipFill>
        <p:spPr bwMode="auto">
          <a:xfrm>
            <a:off x="4355976" y="218024"/>
            <a:ext cx="4480968" cy="413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82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3127" y="4797152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формы для саше — это могут быть силиконовые для выпечки, пластиковые контейнеры из-под йогурта или сока, крышечки;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AutoShape 2" descr="ÐÐ°ÑÑÐ¸Ð½ÐºÐ¸ Ð¿Ð¾ Ð·Ð°Ð¿ÑÐ¾ÑÑ ÐºÑÐ°ÑÐ¾ÑÐ° Ð²ÑÐµÑÐ½Ð°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483614"/>
            <a:ext cx="3192289" cy="194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Что понадобится для </a:t>
            </a:r>
            <a:endParaRPr lang="ru-RU" sz="2800" dirty="0" smtClean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саше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4" name="Picture 2" descr="18 (564x564, 19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258642"/>
            <a:ext cx="4149969" cy="414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890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33127" y="542158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посуда для водяной бани и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турка - 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посуда 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в виде ковша для приготовления кофе по-турецки (по-восточному).  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3" name="AutoShape 2" descr="ÐÐ°ÑÑÐ¸Ð½ÐºÐ¸ Ð¿Ð¾ Ð·Ð°Ð¿ÑÐ¾ÑÑ ÐºÑÐ°ÑÐ¾ÑÐ° Ð²ÑÐµÑÐ½Ð°Ð¼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483614"/>
            <a:ext cx="3192289" cy="1940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Что понадобится для </a:t>
            </a:r>
            <a:endParaRPr lang="ru-RU" sz="2800" dirty="0" smtClean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саше</a:t>
            </a:r>
            <a:r>
              <a:rPr lang="ru-RU" sz="2800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Arial Black" panose="020B0A04020102020204" pitchFamily="34" charset="0"/>
              </a:rPr>
              <a:t>:</a:t>
            </a:r>
            <a:endParaRPr lang="ru-RU" sz="2800" dirty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ÐÐ°ÑÑÐ¸Ð½ÐºÐ¸ Ð¿Ð¾ Ð·Ð°Ð¿ÑÐ¾ÑÑ ÑÑÑÐºÐ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67" y="2996952"/>
            <a:ext cx="3168885" cy="224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2 (564x564, 243Kb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7193"/>
            <a:ext cx="5020444" cy="502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91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1783" y="620688"/>
            <a:ext cx="83529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Изящный вид искусства  - флорентийское саше, правда?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869160"/>
            <a:ext cx="90364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endParaRPr lang="en-US" sz="48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56 (564x564, 20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70" y="2287504"/>
            <a:ext cx="4147964" cy="41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1783" y="620688"/>
            <a:ext cx="835292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А технология изготовления флорентийского саше?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А это уже  - совсем другая история.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</a:rPr>
              <a:t>До встречи!</a:t>
            </a:r>
            <a:endParaRPr lang="en-US" sz="2800" b="0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4869160"/>
            <a:ext cx="903649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endParaRPr lang="en-US" sz="4800" b="1" kern="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51 (563x380, 10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60" y="2852936"/>
            <a:ext cx="536257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8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9759" y="25649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Source: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Новогоднее флорентийское саше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milomarket.com/531-novogodnee-florentiyskoe-sashe.html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Джима О Как сделать флорентийское саше дома </a:t>
            </a:r>
            <a:r>
              <a:rPr lang="en-US" sz="18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https://the-challenger.ru/zdorove/uhod-za-soboj/kak-sdelat-aromatnoe-sashe-doma</a:t>
            </a:r>
            <a:r>
              <a:rPr lang="en-US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/</a:t>
            </a:r>
            <a:r>
              <a:rPr lang="ru-RU" sz="18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970221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Хотите, чтобы в доме пахло мандаринами и корицей или другим любимым вам ароматом? При этом в воздухе не было вирусов и бактерий! А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ароматизатор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был натуральным и красивым? Сделайте флорентийское саше!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4338" name="Picture 2" descr="30 (474x474, 204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35338"/>
            <a:ext cx="324036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33 (564x564, 215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63839"/>
            <a:ext cx="3211860" cy="321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589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970221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Его название произошло от названия итальянского города, в котором продаются знаменитые подобные саше в старейшей аптеке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Farmaceutica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di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Santa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Maria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Novella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, существующей с 1612 года.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5362" name="Picture 2" descr="36 (350x350, 9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47 (640x640, 366K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115021"/>
            <a:ext cx="3287688" cy="328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97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На протяжении почти четырех веков по сей день в ней можно купить ароматные саше и другие средства, изготовленные по старинным рецептам.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16386" name="Picture 2" descr="50 (700x467, 28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25" y="2060848"/>
            <a:ext cx="66675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03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003538" y="2749655"/>
            <a:ext cx="39658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Для чего можно использовать ароматную восковую пластинку</a:t>
            </a:r>
            <a:r>
              <a:rPr lang="ru-RU" sz="2800" b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/>
                <a:latin typeface="Arial Black" panose="020B0A04020102020204" pitchFamily="34" charset="0"/>
              </a:rPr>
              <a:t>: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Если повесить ароматическую плитку в комнате - будет чувствоваться легкий запах эфирных масел и пчелиного воска во всём помещении.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3074" name="Picture 2" descr="3 (480x641, 122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38" y="332656"/>
            <a:ext cx="4572000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28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5064" y="548680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Подобрав бодрящий состав эфирных масел и, поместив саше на рабочем столе, вы получите источник хорошего настроения и высокой работоспособности.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098" name="Picture 2" descr="4 (564x604, 185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94027"/>
            <a:ext cx="3385039" cy="362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92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5064" y="548680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Ароматическая плитка с успокаивающими эфирными маслами в изголовье кровати поможет быстро расслабиться и спокойно заснуть.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122" name="Picture 2" descr="5 (550x550, 199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80320"/>
            <a:ext cx="396044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72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22403" y="332656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Это прекрасный способ ароматизировать белье в шкафу.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" name="Picture 2" descr="6 (564x564, 226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72816"/>
            <a:ext cx="453650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4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62831" y="332656"/>
            <a:ext cx="85642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- Интересно смотрится такое саше зимой в машине вместо искусственного </a:t>
            </a:r>
            <a:r>
              <a:rPr lang="ru-RU" sz="2800" b="0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ароматизатора</a:t>
            </a:r>
            <a:r>
              <a:rPr lang="ru-RU" sz="2800" b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>. </a:t>
            </a:r>
            <a:endParaRPr lang="ru-RU" sz="2800" b="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7170" name="Picture 2" descr="7 (480x480, 150K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970" y="198884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221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969</TotalTime>
  <Words>479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109</cp:revision>
  <dcterms:created xsi:type="dcterms:W3CDTF">2016-01-10T12:56:23Z</dcterms:created>
  <dcterms:modified xsi:type="dcterms:W3CDTF">2019-03-03T10:29:01Z</dcterms:modified>
</cp:coreProperties>
</file>