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0" r:id="rId2"/>
    <p:sldId id="313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27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23" autoAdjust="0"/>
  </p:normalViewPr>
  <p:slideViewPr>
    <p:cSldViewPr>
      <p:cViewPr>
        <p:scale>
          <a:sx n="60" d="100"/>
          <a:sy n="60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legal/fotki_termsofuse/" TargetMode="External"/><Relationship Id="rId2" Type="http://schemas.openxmlformats.org/officeDocument/2006/relationships/hyperlink" Target="http://yandex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90674"/>
            <a:ext cx="8201651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anose="020B0A04020102020204" pitchFamily="34" charset="0"/>
              </a:rPr>
              <a:t>anatomy of an Automobile</a:t>
            </a:r>
          </a:p>
          <a:p>
            <a:pPr algn="ctr"/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5953" y="5159835"/>
            <a:ext cx="720079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Narrow" panose="020B0606020202030204" pitchFamily="34" charset="0"/>
              </a:rPr>
              <a:t>Автор</a:t>
            </a:r>
            <a:r>
              <a:rPr lang="ru-RU" sz="1400" b="1" dirty="0">
                <a:solidFill>
                  <a:schemeClr val="bg2"/>
                </a:solidFill>
                <a:latin typeface="Arial Narrow" panose="020B0606020202030204" pitchFamily="34" charset="0"/>
              </a:rPr>
              <a:t>:</a:t>
            </a:r>
          </a:p>
          <a:p>
            <a:pPr algn="r">
              <a:defRPr/>
            </a:pP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Ольга Михайловна </a:t>
            </a: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Степанова, </a:t>
            </a:r>
            <a:r>
              <a:rPr 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                    </a:t>
            </a:r>
            <a:endParaRPr lang="ru-RU" sz="1200" b="1" dirty="0" smtClean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учитель </a:t>
            </a: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английского языка </a:t>
            </a:r>
          </a:p>
          <a:p>
            <a:pPr algn="r">
              <a:defRPr/>
            </a:pP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МБОУ «</a:t>
            </a:r>
            <a:r>
              <a:rPr lang="ru-RU" sz="1200" b="1" dirty="0" err="1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Цивильская</a:t>
            </a: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 СОШ</a:t>
            </a:r>
            <a:r>
              <a:rPr lang="en-US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№</a:t>
            </a:r>
            <a:r>
              <a:rPr 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1 </a:t>
            </a:r>
            <a:endParaRPr lang="ru-RU" sz="1200" b="1" dirty="0" smtClean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имени Героя Советского Союза </a:t>
            </a:r>
            <a:r>
              <a:rPr 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                            </a:t>
            </a:r>
            <a:endParaRPr lang="ru-RU" sz="1200" b="1" dirty="0" smtClean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М.В</a:t>
            </a: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. Силантьева</a:t>
            </a: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»</a:t>
            </a:r>
          </a:p>
          <a:p>
            <a:pPr algn="r">
              <a:defRPr/>
            </a:pP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города </a:t>
            </a:r>
            <a:r>
              <a:rPr lang="ru-RU" sz="1200" b="1" dirty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Цивильск Чувашской </a:t>
            </a:r>
            <a:r>
              <a:rPr lang="ru-RU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Республики</a:t>
            </a:r>
            <a:endParaRPr lang="en-US" sz="1200" b="1" dirty="0" smtClean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en-US" sz="1200" b="1" dirty="0" smtClean="0">
                <a:ln>
                  <a:solidFill>
                    <a:sysClr val="windowText" lastClr="000000"/>
                  </a:solidFill>
                </a:ln>
                <a:solidFill>
                  <a:schemeClr val="bg2"/>
                </a:solidFill>
                <a:latin typeface="Arial Black" panose="020B0A04020102020204" pitchFamily="34" charset="0"/>
              </a:rPr>
              <a:t>2019</a:t>
            </a:r>
            <a:endParaRPr lang="ru-RU" sz="1200" b="1" dirty="0">
              <a:ln>
                <a:solidFill>
                  <a:sysClr val="windowText" lastClr="000000"/>
                </a:solidFill>
              </a:ln>
              <a:solidFill>
                <a:schemeClr val="bg2"/>
              </a:solidFill>
              <a:latin typeface="Arial Black" panose="020B0A04020102020204" pitchFamily="34" charset="0"/>
            </a:endParaRPr>
          </a:p>
          <a:p>
            <a:pPr algn="r">
              <a:defRPr/>
            </a:pPr>
            <a:r>
              <a:rPr lang="ru-RU" sz="1400" b="1" dirty="0" smtClean="0">
                <a:solidFill>
                  <a:schemeClr val="bg2"/>
                </a:solidFill>
                <a:latin typeface="Arial Narrow" panose="020B0606020202030204" pitchFamily="34" charset="0"/>
              </a:rPr>
              <a:t>2019</a:t>
            </a:r>
            <a:endParaRPr lang="ru-RU" sz="1400" b="1" dirty="0">
              <a:solidFill>
                <a:schemeClr val="bg2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3656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Duel-Quiz for  the students of the 5</a:t>
            </a:r>
            <a:r>
              <a:rPr lang="en-US" sz="24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th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– 9</a:t>
            </a:r>
            <a:r>
              <a:rPr lang="en-US" sz="2400" b="1" baseline="300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th</a:t>
            </a:r>
            <a:r>
              <a:rPr lang="en-US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anose="020B0A04020102020204" pitchFamily="34" charset="0"/>
              </a:rPr>
              <a:t> Grades </a:t>
            </a:r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9741" y="1912397"/>
            <a:ext cx="5666555" cy="32476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659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spare wheel?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253762" y="2899610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spare </a:t>
            </a:r>
            <a:endParaRPr lang="en-US" sz="2400" b="1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wheel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74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9759" y="1340308"/>
            <a:ext cx="8834241" cy="1271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18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Источник:</a:t>
            </a:r>
          </a:p>
          <a:p>
            <a:pPr marL="45720" lvl="0" algn="l" eaLnBrk="1" fontAlgn="auto" hangingPunct="1">
              <a:spcBef>
                <a:spcPct val="20000"/>
              </a:spcBef>
              <a:spcAft>
                <a:spcPts val="300"/>
              </a:spcAft>
              <a:buClr>
                <a:srgbClr val="FA8D3D">
                  <a:lumMod val="75000"/>
                </a:srgbClr>
              </a:buClr>
              <a:buSzPct val="130000"/>
              <a:defRPr/>
            </a:pP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Изображени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е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взято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на сайте   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http://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2"/>
              </a:rPr>
              <a:t>yandex.ru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Условия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использования сайта </a:t>
            </a:r>
            <a:r>
              <a:rPr lang="ru-RU" sz="2000" b="0" dirty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https://yandex.ru/legal/fotki_termsofuse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hlinkClick r:id="rId3"/>
              </a:rPr>
              <a:t>/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  </a:t>
            </a:r>
            <a:endParaRPr lang="ru-RU" sz="2000" b="0" dirty="0">
              <a:solidFill>
                <a:schemeClr val="tx1"/>
              </a:solidFill>
              <a:effectLst/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88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44206"/>
            <a:ext cx="58681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tail light?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0" y="1707537"/>
            <a:ext cx="9203091" cy="51504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253763" y="2492896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8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8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tail light </a:t>
            </a:r>
            <a:endParaRPr lang="ru-RU" sz="28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0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windshield wiper?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22509" y="335699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windshield wiper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1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air filter?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9569" y="394767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air filter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35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oil filter?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87624" y="6154738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oil filter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2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disc brake?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750503" y="6189382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disc </a:t>
            </a:r>
            <a:endParaRPr lang="en-US" sz="2400" b="1" kern="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brake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78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battery?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4299303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battery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13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trunk?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94672" y="220042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b="1" kern="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trunk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02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1" y="244206"/>
            <a:ext cx="90235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is the distributer?  </a:t>
            </a:r>
            <a:endParaRPr lang="ru-RU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53"/>
          <a:stretch/>
        </p:blipFill>
        <p:spPr bwMode="auto">
          <a:xfrm>
            <a:off x="1" y="1740607"/>
            <a:ext cx="9144000" cy="51173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5757" y="4639679"/>
            <a:ext cx="3898656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eaLnBrk="1" hangingPunct="1">
              <a:lnSpc>
                <a:spcPts val="2000"/>
              </a:lnSpc>
              <a:buClr>
                <a:srgbClr val="A50021"/>
              </a:buClr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latin typeface="Arial Black" panose="020B0A04020102020204" pitchFamily="34" charset="0"/>
              </a:rPr>
              <a:t>distributer</a:t>
            </a:r>
            <a:endParaRPr lang="ru-RU" sz="2400" b="1" kern="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9457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1073</TotalTime>
  <Words>133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117</cp:revision>
  <dcterms:created xsi:type="dcterms:W3CDTF">2016-01-10T12:56:23Z</dcterms:created>
  <dcterms:modified xsi:type="dcterms:W3CDTF">2019-03-03T11:37:40Z</dcterms:modified>
</cp:coreProperties>
</file>