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80" r:id="rId2"/>
    <p:sldId id="293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291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8" d="100"/>
          <a:sy n="58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media/litinteres/glavnye-krasavicy-russkih-skazok-5c06d5abb9ff7d00ab7fe734" TargetMode="External"/><Relationship Id="rId2" Type="http://schemas.openxmlformats.org/officeDocument/2006/relationships/hyperlink" Target="https://ncuxolog.ru/skazochny-e-personazhi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andex.ru/legal/fotki_termsofuse/" TargetMode="External"/><Relationship Id="rId4" Type="http://schemas.openxmlformats.org/officeDocument/2006/relationships/hyperlink" Target="http://yandex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962" y="84321"/>
            <a:ext cx="91440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Красавицы </a:t>
            </a:r>
          </a:p>
          <a:p>
            <a:pPr algn="ctr"/>
            <a:r>
              <a:rPr lang="ru-RU" sz="48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русских сказок</a:t>
            </a:r>
            <a:endParaRPr lang="ru-RU" sz="48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06383" y="3645024"/>
            <a:ext cx="4428343" cy="233910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Степанова, </a:t>
            </a:r>
            <a:r>
              <a:rPr lang="en-US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                   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английского языка </a:t>
            </a:r>
          </a:p>
          <a:p>
            <a:pPr algn="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6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6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</a:t>
            </a:r>
            <a:r>
              <a:rPr lang="ru-RU" sz="16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СоюзаМ.В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 Силантьева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                 Чувашской Республики</a:t>
            </a:r>
            <a:endParaRPr lang="ru-RU" sz="16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6145" y="1808200"/>
            <a:ext cx="8190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Интерактивная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викторина</a:t>
            </a:r>
            <a:r>
              <a:rPr lang="ru-RU" sz="2000" dirty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из серии </a:t>
            </a:r>
          </a:p>
          <a:p>
            <a:pPr algn="ct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«Чтение с увлечением»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для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учащихся  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5</a:t>
            </a:r>
            <a:r>
              <a:rPr lang="ru-RU" sz="2000" dirty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– 9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классов</a:t>
            </a:r>
          </a:p>
        </p:txBody>
      </p:sp>
      <p:pic>
        <p:nvPicPr>
          <p:cNvPr id="9218" name="Picture 2" descr="ÐÑÐ¸Ð½ÑÐµÑÑÑ, ÐºÐ¾ÑÐ¾Ð»ÐµÐ²Ñ Ð¸ Ð¿ÑÐ¾ÑÑÐ¾ Ð´ÐµÐ²Ð¸ÑÑ-ÐºÑÐ°ÑÐ°Ð²Ð¸ÑÑ ÑÑÑÑÐºÐ¸Ñ ÑÐ¸Ð»ÑÐ¼Ð¾Ð²-ÑÐºÐ°Ð·Ð¾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93" y="2852936"/>
            <a:ext cx="3816325" cy="29775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65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80528" y="764704"/>
            <a:ext cx="90601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2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4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1438" y="5789294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Варвара-краса – </a:t>
            </a:r>
          </a:p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длинная коса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1337"/>
            <a:ext cx="8628102" cy="2051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 smtClean="0">
                <a:latin typeface="Arial Black" panose="020B0A04020102020204" pitchFamily="34" charset="0"/>
              </a:rPr>
              <a:t>Сказку </a:t>
            </a:r>
            <a:r>
              <a:rPr lang="ru-RU" sz="2400" dirty="0">
                <a:latin typeface="Arial Black" panose="020B0A04020102020204" pitchFamily="34" charset="0"/>
              </a:rPr>
              <a:t>о царе Берендее, о сыне его Иване-царевиче, о хитростях Кощея Бессмертного и о премудрости Марьи-царевны, Кощеевой </a:t>
            </a:r>
            <a:r>
              <a:rPr lang="ru-RU" sz="2400" dirty="0" smtClean="0">
                <a:latin typeface="Arial Black" panose="020B0A04020102020204" pitchFamily="34" charset="0"/>
              </a:rPr>
              <a:t>дочери написал  В.А. Жуковский  </a:t>
            </a:r>
            <a:endParaRPr lang="ru-RU" sz="2400" dirty="0">
              <a:latin typeface="Arial Black" panose="020B0A04020102020204" pitchFamily="34" charset="0"/>
            </a:endParaRP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4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42" name="Picture 2" descr="ÐÑÐ¸Ð½ÑÐµÑÑÑ, ÐºÐ¾ÑÐ¾Ð»ÐµÐ²Ñ Ð¸ Ð¿ÑÐ¾ÑÑÐ¾ Ð´ÐµÐ²Ð¸ÑÑ-ÐºÑÐ°ÑÐ°Ð²Ð¸ÑÑ ÑÑÑÑÐºÐ¸Ñ ÑÐ¸Ð»ÑÐ¼Ð¾Ð²-ÑÐºÐ°Ð·Ð¾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96" y="1749928"/>
            <a:ext cx="5112568" cy="398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78186" y="1815143"/>
            <a:ext cx="35875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Жил </a:t>
            </a: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да был царь Еремей. Отправился он в годовой поход, чтобы составить опись своего </a:t>
            </a:r>
            <a:r>
              <a:rPr lang="ru-RU" sz="2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царства-государства... Одного </a:t>
            </a: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знал Еремей, что в его отсутствие царица родила ему </a:t>
            </a:r>
            <a:r>
              <a:rPr lang="ru-RU" sz="2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сына…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85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87219" y="1516548"/>
            <a:ext cx="763284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До встречи!</a:t>
            </a:r>
            <a:endParaRPr lang="en-US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62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1" y="2996952"/>
            <a:ext cx="82809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Источник: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Сказочные персонажи 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https://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ncuxolog.ru/skazochny-e-personazhi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Главные красавицы русских сказок 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3"/>
              </a:rPr>
              <a:t>https://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3"/>
              </a:rPr>
              <a:t>zen.yandex.ru/media/litinteres/glavnye-krasavicy-russkih-skazok-5c06d5abb9ff7d00ab7fe734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en-US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Изображения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взяты на сайте   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4"/>
              </a:rPr>
              <a:t>http://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4"/>
              </a:rPr>
              <a:t>yandex.ru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	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Условия использования сайта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5"/>
              </a:rPr>
              <a:t>https://yandex.ru/legal/fotki_termsofuse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5"/>
              </a:rPr>
              <a:t>/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3654" y="332656"/>
            <a:ext cx="8844126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Изначально этот образ возник в греческой мифологии. Помните, из-за чего началась Троянская война? Из-за нее - похищенной троянским царевичем Парисом жены греческого царя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Менелая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.</a:t>
            </a:r>
            <a:endParaRPr lang="ru-RU" sz="24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6001005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Елена Прекрасная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https://avatars.mds.yandex.net/get-zen_doc/28532/pub_5c06d5abb9ff7d00ab7fe734_5c0aa351f0747600ae14f49d/scale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82515"/>
            <a:ext cx="5544616" cy="369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13074" y="1810464"/>
            <a:ext cx="317427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300" dirty="0">
                <a:solidFill>
                  <a:srgbClr val="FFFF00"/>
                </a:solidFill>
                <a:latin typeface="Arial Black" panose="020B0A04020102020204" pitchFamily="34" charset="0"/>
              </a:rPr>
              <a:t>Мотив этот после принятия христианства на Руси (от греков!) стал известен в пересказах, а позже в народной среде преломился и дал основу целому ряду сказок про </a:t>
            </a:r>
            <a:r>
              <a:rPr lang="ru-RU" sz="23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эту красивую героиню.</a:t>
            </a:r>
            <a:endParaRPr lang="ru-RU" sz="23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3654" y="332656"/>
            <a:ext cx="90601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Чаще всего она бывает дочерью морского царя и обладает способностями к колдовству. Царевна помогает герою, который прибыл к ней свататься и которого ее отец пытается сжить со свету хитрыми заданиями. </a:t>
            </a:r>
            <a:endParaRPr lang="ru-RU" sz="24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6611" y="5961383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Василиса Премудрая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https://avatars.mds.yandex.net/get-zen_doc/1221883/pub_5c06d5abb9ff7d00ab7fe734_5c0aa57d1d594500ab44ca0d/scale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57150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70576" y="2175731"/>
            <a:ext cx="2286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 потом они вдвоем с женихом сбегают, и Василиса волшебством заставляет погоню отстать.</a:t>
            </a:r>
            <a:endParaRPr lang="ru-RU" sz="24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13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3654" y="332656"/>
            <a:ext cx="90601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Почему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 степной </a:t>
            </a:r>
            <a:r>
              <a:rPr lang="ru-RU" sz="2400" b="0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богатырши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или девы-воительницы такое странное отчество, связанное с морем. Дело в том, что, как установили исследователи, море тут совершенно ни при чем. </a:t>
            </a:r>
            <a:endParaRPr lang="ru-RU" sz="24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86611" y="5961383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Марья </a:t>
            </a:r>
            <a:r>
              <a:rPr lang="ru-RU" sz="2800" b="1" kern="0" dirty="0" err="1" smtClean="0">
                <a:solidFill>
                  <a:srgbClr val="FF66FF"/>
                </a:solidFill>
                <a:latin typeface="Arial Black" panose="020B0A04020102020204" pitchFamily="34" charset="0"/>
              </a:rPr>
              <a:t>Моревна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0536" y="1979613"/>
            <a:ext cx="2925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Скорее всего, этот образ восходит к славянской богине смерти - Море (Маре). Ведь победить Мору-смерть не способен ни один, даже самый сильный воин.. </a:t>
            </a:r>
            <a:endParaRPr lang="ru-RU" sz="24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074" name="Picture 2" descr="https://avatars.mds.yandex.net/get-zen_doc/98844/pub_5c06d5abb9ff7d00ab7fe734_5c0aa3aed60cb600aae7e6e3/scale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79613"/>
            <a:ext cx="57150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08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3654" y="332656"/>
            <a:ext cx="90601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 славянских девушек в старину главным атрибутом красоты считалась заплетенная коса. И чем длиннее тем лучше. Поэтому и в сказках появился такой образ - героиня с длиннющей косой. </a:t>
            </a:r>
            <a:endParaRPr lang="ru-RU" sz="24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5961383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>
                <a:solidFill>
                  <a:srgbClr val="FF66FF"/>
                </a:solidFill>
                <a:latin typeface="Arial Black" panose="020B0A04020102020204" pitchFamily="34" charset="0"/>
              </a:rPr>
              <a:t>Марья-краса - долгая коса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405" y="1979613"/>
            <a:ext cx="2925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Она тоже совсем не простого рода - царевна</a:t>
            </a:r>
            <a:r>
              <a:rPr lang="ru-RU" sz="2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! Чтобы </a:t>
            </a: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получить ее в жены, Ивану приходится сразиться со Змеем Горынычем.</a:t>
            </a:r>
            <a:endParaRPr lang="ru-RU" sz="24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098" name="Picture 2" descr="https://avatars.mds.yandex.net/get-zen_doc/758638/pub_5c06d5abb9ff7d00ab7fe734_5c0bfea7f0747600ae14fdf8/scale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62" y="19812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4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3654" y="332656"/>
            <a:ext cx="90601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Она не всегда была внучкой Деда Мороза. Изначально в русских народных сказках ее просто слепили из снега крестьяне Иван да Марья, у которых не было детей. </a:t>
            </a:r>
            <a:endParaRPr lang="ru-RU" sz="24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5961383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Снегурочка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405" y="1979613"/>
            <a:ext cx="2925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Сказка кончалась печально - с приходом весны во время праздника Снегурка (так она тогда звалась) прыгает через костер и тает.</a:t>
            </a:r>
            <a:endParaRPr lang="ru-RU" sz="24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122" name="Picture 2" descr="https://avatars.mds.yandex.net/get-zen_doc/1244179/pub_5c0a9f969ba2f700aa07f04b_5c33154d871d9300abf8c0f4/scale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979613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48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vatars.mds.yandex.net/get-zen_doc/112656/pub_5c0a9f969ba2f700aa07f04b_5c331570753ad200a98c3144/scale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2" y="1988840"/>
            <a:ext cx="5703538" cy="380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80528" y="476672"/>
            <a:ext cx="90601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2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 этой красавицей мы впервые встречаемся в сказке Пушкине про царя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Салтана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.: </a:t>
            </a:r>
            <a:endParaRPr lang="ru-RU" sz="2400" b="0" dirty="0" smtClean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2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За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морем царевна есть,</a:t>
            </a:r>
          </a:p>
          <a:p>
            <a:pPr marL="45720" lvl="0" algn="r" eaLnBrk="1" fontAlgn="auto" hangingPunct="1">
              <a:lnSpc>
                <a:spcPts val="2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Что не можно глаз </a:t>
            </a:r>
            <a:r>
              <a:rPr lang="ru-RU" sz="2400" b="0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отвесть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:</a:t>
            </a:r>
          </a:p>
          <a:p>
            <a:pPr marL="45720" lvl="0" algn="r" eaLnBrk="1" fontAlgn="auto" hangingPunct="1">
              <a:lnSpc>
                <a:spcPts val="2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4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5961383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>
                <a:solidFill>
                  <a:srgbClr val="FF66FF"/>
                </a:solidFill>
                <a:latin typeface="Arial Black" panose="020B0A04020102020204" pitchFamily="34" charset="0"/>
              </a:rPr>
              <a:t>Царевна-Лебедь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1768383"/>
            <a:ext cx="3533261" cy="479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Днем свет божий затмевает,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Ночью землю освещает,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Месяц под косой блестит,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 во лбу звезда горит.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 сама-то величава,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Выплывает, будто пава;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 как речь-то говорит,</a:t>
            </a:r>
          </a:p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Словно реченька журчит.</a:t>
            </a:r>
          </a:p>
        </p:txBody>
      </p:sp>
    </p:spTree>
    <p:extLst>
      <p:ext uri="{BB962C8B-B14F-4D97-AF65-F5344CB8AC3E}">
        <p14:creationId xmlns:p14="http://schemas.microsoft.com/office/powerpoint/2010/main" val="272830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avatars.mds.yandex.net/get-zen_doc/235990/pub_5c0a9f969ba2f700aa07f04b_5c33163f53bb6f00aaaefe0a/scale_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82813"/>
            <a:ext cx="57150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80528" y="332656"/>
            <a:ext cx="90601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2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 вот этот образ, хотя и получил известность, благодаря сказам Павла Бажова, существовал и до него. Уральские горняки создали немало легенд про загадочную, гордую, но справедливую Хозяйку.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5961383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>
                <a:solidFill>
                  <a:srgbClr val="FF66FF"/>
                </a:solidFill>
                <a:latin typeface="Arial Black" panose="020B0A04020102020204" pitchFamily="34" charset="0"/>
              </a:rPr>
              <a:t>Медной горы Хозяйка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1768383"/>
            <a:ext cx="35332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Ее обычно рисуют, как статную зеленоглазую и черноволосую женщину в длинном платье малахитового цвета, которая может обращаться в зеленую ящерку с короной на голове.</a:t>
            </a:r>
          </a:p>
        </p:txBody>
      </p:sp>
    </p:spTree>
    <p:extLst>
      <p:ext uri="{BB962C8B-B14F-4D97-AF65-F5344CB8AC3E}">
        <p14:creationId xmlns:p14="http://schemas.microsoft.com/office/powerpoint/2010/main" val="245670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80528" y="764704"/>
            <a:ext cx="906015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ts val="2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Сказок, где действуют героини с таким именем, просто не счесть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. В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отличие от всех остальных красавиц, в ней нет ничего волшебного, но ни к одной другой девушке сказка не относится с такой симпатией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.  Это </a:t>
            </a:r>
            <a:r>
              <a:rPr lang="ru-RU" sz="24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всегда добрая, скромная, работящая, но при этом смелая и умная девушка, которая одолевает всех своих противниц и соперниц.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5961383"/>
            <a:ext cx="5714999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 eaLnBrk="1" hangingPunct="1">
              <a:buClr>
                <a:srgbClr val="A50021"/>
              </a:buClr>
              <a:buNone/>
              <a:defRPr/>
            </a:pPr>
            <a:r>
              <a:rPr lang="ru-RU" sz="2800" b="1" kern="0" dirty="0" smtClean="0">
                <a:solidFill>
                  <a:srgbClr val="FF66FF"/>
                </a:solidFill>
                <a:latin typeface="Arial Black" panose="020B0A04020102020204" pitchFamily="34" charset="0"/>
              </a:rPr>
              <a:t>Настенька</a:t>
            </a:r>
            <a:endParaRPr lang="en-US" sz="2800" b="1" kern="0" dirty="0">
              <a:solidFill>
                <a:srgbClr val="FF66FF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86198" y="2896694"/>
            <a:ext cx="35332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r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4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Она умеет укрощать и приручать самых могучих волшебных существ. К ней с уважением относятся духи природы.</a:t>
            </a:r>
          </a:p>
        </p:txBody>
      </p:sp>
      <p:pic>
        <p:nvPicPr>
          <p:cNvPr id="819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5" y="2403790"/>
            <a:ext cx="5150669" cy="343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51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1023</TotalTime>
  <Words>623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112</cp:revision>
  <dcterms:created xsi:type="dcterms:W3CDTF">2016-01-10T12:56:23Z</dcterms:created>
  <dcterms:modified xsi:type="dcterms:W3CDTF">2019-03-07T22:18:36Z</dcterms:modified>
</cp:coreProperties>
</file>