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80" r:id="rId2"/>
    <p:sldId id="293" r:id="rId3"/>
    <p:sldId id="308" r:id="rId4"/>
    <p:sldId id="309" r:id="rId5"/>
    <p:sldId id="292" r:id="rId6"/>
    <p:sldId id="295" r:id="rId7"/>
    <p:sldId id="294" r:id="rId8"/>
    <p:sldId id="297" r:id="rId9"/>
    <p:sldId id="298" r:id="rId10"/>
    <p:sldId id="299" r:id="rId11"/>
    <p:sldId id="301" r:id="rId12"/>
    <p:sldId id="300" r:id="rId13"/>
    <p:sldId id="303" r:id="rId14"/>
    <p:sldId id="305" r:id="rId15"/>
    <p:sldId id="304" r:id="rId16"/>
    <p:sldId id="306" r:id="rId17"/>
    <p:sldId id="310" r:id="rId18"/>
    <p:sldId id="291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66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08.03.2019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int.md/ru/novosti/lady/v-nigerii-nashli--34-samuiu-krasivuiu-devochku-v-mire-34" TargetMode="External"/><Relationship Id="rId2" Type="http://schemas.openxmlformats.org/officeDocument/2006/relationships/hyperlink" Target="http://uchportfolio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961" y="260648"/>
            <a:ext cx="917696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Красота по-африкански</a:t>
            </a:r>
            <a:endParaRPr lang="ru-RU" sz="4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4374" y="4077072"/>
            <a:ext cx="4428343" cy="2339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Степанова, 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Чувашской 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37312" y="1628800"/>
            <a:ext cx="3149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latin typeface="Arial Black" panose="020B0A04020102020204" pitchFamily="34" charset="0"/>
              </a:rPr>
              <a:t>Фотогалерея </a:t>
            </a:r>
          </a:p>
          <a:p>
            <a:pPr algn="r"/>
            <a:r>
              <a:rPr lang="ru-RU" sz="2000" dirty="0" smtClean="0">
                <a:latin typeface="Arial Black" panose="020B0A04020102020204" pitchFamily="34" charset="0"/>
              </a:rPr>
              <a:t>для учащихся 5-11 классов</a:t>
            </a:r>
            <a:endParaRPr lang="ru-RU" sz="2000" dirty="0" smtClean="0">
              <a:latin typeface="Arial Black" panose="020B0A04020102020204" pitchFamily="34" charset="0"/>
            </a:endParaRPr>
          </a:p>
        </p:txBody>
      </p:sp>
      <p:pic>
        <p:nvPicPr>
          <p:cNvPr id="1031" name="Picture 7" descr="https://dobrocom.info/wp-content/uploads/2018/08/4-21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8624"/>
            <a:ext cx="42862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48064" y="2708920"/>
            <a:ext cx="37950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Главным 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критерием в отборе является соответствие теме, которую фотограф хочет раскрыть. «В большинстве случаев я ищу слабость и делаю ее сильной и </a:t>
            </a:r>
            <a:r>
              <a:rPr lang="ru-RU" sz="2700" b="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вдохновляющей», </a:t>
            </a:r>
            <a:r>
              <a:rPr lang="ru-RU" sz="2800" b="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— 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говорит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Бисола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://interesno.cc/uploads/tumb/img/201809/fed3a8cc107bc33ebd02cc4e8e673dd5_tumb_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8" y="242704"/>
            <a:ext cx="5116222" cy="639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940152" y="2708920"/>
            <a:ext cx="30029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Изначально фотограф из Нигерии прославилась благодаря своей маленькой модели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Джейр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. </a:t>
            </a:r>
            <a:endParaRPr lang="ru-RU" sz="2800" b="0" dirty="0">
              <a:solidFill>
                <a:srgbClr val="6633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zabaka.ru/upload/2018/08/neobychnye_liza_afriki/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3" b="24332"/>
          <a:stretch/>
        </p:blipFill>
        <p:spPr bwMode="auto">
          <a:xfrm>
            <a:off x="334750" y="309014"/>
            <a:ext cx="5254140" cy="628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6096" y="2786936"/>
            <a:ext cx="35069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Сейчас 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ее имя становится все более известным по всему миру из-за замечательной серии портретов, в которых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Бамуйива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показывает все разнообразие и уникальность африканской красоты.</a:t>
            </a:r>
            <a:endParaRPr lang="ru-RU" sz="2800" b="0" dirty="0">
              <a:solidFill>
                <a:srgbClr val="6633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zabaka.ru/upload/2018/08/neobychnye_liza_afriki/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r="24237"/>
          <a:stretch/>
        </p:blipFill>
        <p:spPr bwMode="auto">
          <a:xfrm>
            <a:off x="307975" y="312738"/>
            <a:ext cx="5128121" cy="621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6096" y="2708920"/>
            <a:ext cx="35069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Нашлось 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немало критиков, которые уверяли, что вся их красота заключается исключительно в грамотной ретуши фотографий. </a:t>
            </a:r>
            <a:endParaRPr lang="ru-RU" sz="2800" b="0" dirty="0">
              <a:solidFill>
                <a:srgbClr val="6633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s://zabaka.ru/upload/2018/08/neobychnye_liza_afriki/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0"/>
          <a:stretch/>
        </p:blipFill>
        <p:spPr bwMode="auto">
          <a:xfrm>
            <a:off x="307975" y="312738"/>
            <a:ext cx="5128121" cy="62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6096" y="2708920"/>
            <a:ext cx="35069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На это сама фотограф отвечает, что именно это и является ее задачей - найти в каждом человеке красоту и показать ее остальным с помощью портретов.</a:t>
            </a: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ÐÐ°ÑÑÐ¸Ð½ÐºÐ¸ Ð¿Ð¾ Ð·Ð°Ð¿ÑÐ¾ÑÑ ÑÐ¾ÑÐ¾Ð³ÑÐ°Ñ ÐÐ¸ÑÐ¾Ð»Ð° ÐÐ¾ÑÐµÐ¾Ð»Ñ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3" y="160338"/>
            <a:ext cx="4768081" cy="643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6096" y="2708920"/>
            <a:ext cx="35069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Бисола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Мофеолува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"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Мофе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"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Бамуйива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(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Bisola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Mofeoluwa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Bamuyiwa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), и по своим инициалам она назвала свою студию - BMB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studio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. </a:t>
            </a:r>
            <a:endParaRPr lang="ru-RU" sz="2800" b="0" dirty="0">
              <a:solidFill>
                <a:srgbClr val="6633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ÐÐ°ÑÑÐ¸Ð½ÐºÐ¸ Ð¿Ð¾ Ð·Ð°Ð¿ÑÐ¾ÑÑ ÑÐ¾ÑÐ¾Ð³ÑÐ°Ñ ÐÐ¸ÑÐ¾Ð»Ð° ÐÐ¾ÑÐµÐ¾Ð»Ñ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5153410" cy="626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2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11654" y="2708920"/>
            <a:ext cx="383143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Как рассказывает сама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Мофе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, ее главной страстью в жизни является возможность показывать миру красоту, уметь передавать любовь через портреты, выявлять самое лучшее в моделях.</a:t>
            </a: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6" y="312737"/>
            <a:ext cx="4986655" cy="622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16016" y="2708920"/>
            <a:ext cx="44279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7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«Я даже не могу сосчитать, как </a:t>
            </a:r>
            <a:r>
              <a:rPr lang="ru-RU" sz="2700" b="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       много </a:t>
            </a:r>
            <a:r>
              <a:rPr lang="ru-RU" sz="27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красивых людей я уже сфотографировала, — говорит </a:t>
            </a:r>
            <a:r>
              <a:rPr lang="ru-RU" sz="27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Мофе</a:t>
            </a:r>
            <a:r>
              <a:rPr lang="ru-RU" sz="27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. — Мне кажется, все красивые. Даже если кого-то </a:t>
            </a:r>
            <a:r>
              <a:rPr lang="ru-RU" sz="2700" b="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            считают уродливым</a:t>
            </a:r>
            <a:r>
              <a:rPr lang="ru-RU" sz="27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, я стараюсь найти в них красоту и показать ее миру. Мне кажется, для этого фотографы и есть.»</a:t>
            </a: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ÐÐ°ÑÑÐ¸Ð½ÐºÐ¸ Ð¿Ð¾ Ð·Ð°Ð¿ÑÐ¾ÑÑ ÑÐ¾ÑÐ¾Ð³ÑÐ°Ñ ÐÐ¸ÑÐ¾Ð»Ð° ÐÐ¾ÑÐµÐ¾Ð»ÑÐ²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4"/>
          <a:stretch/>
        </p:blipFill>
        <p:spPr bwMode="auto">
          <a:xfrm>
            <a:off x="262508" y="291836"/>
            <a:ext cx="4668721" cy="62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564904"/>
            <a:ext cx="87849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Делать фотографии - это словно слушать музыку</a:t>
            </a: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.</a:t>
            </a:r>
            <a:r>
              <a:rPr lang="ru-RU" sz="28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   </a:t>
            </a:r>
          </a:p>
          <a:p>
            <a:pPr marL="4572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              </a:t>
            </a:r>
            <a:r>
              <a:rPr lang="ru-RU" sz="28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Рибу</a:t>
            </a: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Марк</a:t>
            </a:r>
          </a:p>
          <a:p>
            <a:pPr marL="4572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Уважаемые посетители </a:t>
            </a:r>
          </a:p>
          <a:p>
            <a:pPr marL="4572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фото галереи!</a:t>
            </a:r>
          </a:p>
          <a:p>
            <a:pPr marL="4572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надеюсь, Вы не только увидели прелесть африканской красоты </a:t>
            </a:r>
          </a:p>
          <a:p>
            <a:pPr marL="4572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 портретах, но и услышали ту музыку из </a:t>
            </a:r>
            <a:r>
              <a:rPr lang="ru-RU" sz="28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африки</a:t>
            </a: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, которую хотел передать художник </a:t>
            </a: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:)</a:t>
            </a:r>
          </a:p>
          <a:p>
            <a:pPr marL="4572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  <a:sym typeface="Wingdings" panose="05000000000000000000" pitchFamily="2" charset="2"/>
              </a:rPr>
              <a:t> До встречи!</a:t>
            </a:r>
            <a:endParaRPr lang="ru-RU" sz="28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1" y="2552595"/>
            <a:ext cx="82809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Фотограф из Нигерии показывает уникальную и разнообразную красоту жителей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Африки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http://uchportfolio.ru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 Нигерии нашли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“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самую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красивую девочку в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мире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”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https://point.md/ru/novosti/lady/v-nigerii-nashli--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34-samuiu-krasivuiu-devochku-v-mire-34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25242" y="2708920"/>
            <a:ext cx="31187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Три снимка девочки по имени Яре (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Jare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) из Нигерии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опубликовала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в "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Инстаграме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" фотограф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Мофе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Бамаива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 (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Mofe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Bamuyiwa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).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Она подписала,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что дети — это счастье. И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сказала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про малышку: "Да, она человек! Но она же и ангел!"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i.simpalsmedia.com/point.md/news/thumbnails/large/48aef679cb7be47a50305961542c4d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0"/>
          <a:stretch/>
        </p:blipFill>
        <p:spPr bwMode="auto">
          <a:xfrm>
            <a:off x="321668" y="312738"/>
            <a:ext cx="5703575" cy="621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088" y="2708920"/>
            <a:ext cx="357899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7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И фотографии просто поразили пользователей </a:t>
            </a:r>
            <a:r>
              <a:rPr lang="ru-RU" sz="27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соцсети</a:t>
            </a:r>
            <a:r>
              <a:rPr lang="ru-RU" sz="27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. Комментаторы сошлись на том, что Яре — самая прекрасная девочка в мире. Они сравнивали её с Барби и ангелом и называли королевой красоты. </a:t>
            </a:r>
            <a:endParaRPr lang="ru-RU" sz="2700" b="0" dirty="0">
              <a:solidFill>
                <a:srgbClr val="6633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https://i.simpalsmedia.com/point.md/news/thumbnails/large/774c7e4d53fb2215b23a72fe3c1e4c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9858"/>
            <a:ext cx="5056113" cy="63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20072" y="2708920"/>
            <a:ext cx="39239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700" dirty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На этих снимках Яре действительно выглядит впечатляюще: идеальная кожа, бездонные глаза, гармоничные черты лица. Но были и те, кто засомневался в реальности красоты девочки, ведь ей нанесли макияж, и, возможно, фото подвергли серьёзной ретуши</a:t>
            </a:r>
            <a:r>
              <a:rPr lang="ru-RU" sz="2700" dirty="0" smtClean="0">
                <a:solidFill>
                  <a:schemeClr val="accent5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. А как же без этого? Это - мир современного фотоискусства… </a:t>
            </a:r>
            <a:endParaRPr lang="ru-RU" sz="2700" dirty="0">
              <a:solidFill>
                <a:schemeClr val="accent5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https://i.simpalsmedia.com/point.md/news/thumbnails/large/bfad2a51949138324d5dc829c92f14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5037227" cy="62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5574" y="2636912"/>
            <a:ext cx="88089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А теперь – фото галерея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автора этих снимков.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Добро пожаловать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 мир красоты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по-африкански! </a:t>
            </a:r>
            <a:endParaRPr lang="ru-RU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6096" y="2708920"/>
            <a:ext cx="35069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Нигерийка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Бисола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Мофеолува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Бамуива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— фотограф-самоучка, впервые взявшая в руки камеру в школе, чтобы снимать картинки со школьных праздников. </a:t>
            </a:r>
            <a:endParaRPr lang="ru-RU" sz="2800" b="0" dirty="0">
              <a:solidFill>
                <a:srgbClr val="6633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interesno.cc/uploads/tumb/img/201809/32cee920064bcb3dd00541e070efcee7_tumb_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7831"/>
            <a:ext cx="5128121" cy="64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2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6096" y="2708920"/>
            <a:ext cx="35069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По ее словам, она училась по роликам в интернете и работам известных фотомастеров. Теперь она — известный в стране фотограф и владелица собственной фотостудии в Лагосе. </a:t>
            </a:r>
            <a:endParaRPr lang="ru-RU" sz="2800" b="0" dirty="0">
              <a:solidFill>
                <a:srgbClr val="6633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://interesno.cc/uploads/tumb/img/201809/12da6f7413f925bb0c501b2c91af03a7_tumb_6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3" y="243803"/>
            <a:ext cx="5115343" cy="639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8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6096" y="2708920"/>
            <a:ext cx="350698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Сама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Бисола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называет себя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бьюти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-фотографом. Ее главная задача — ездить по странам Африки, находить и снимать необычные лица, показывая их красоту.</a:t>
            </a: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://interesno.cc/uploads/tumb/img/201809/94f5fdb0bc83a442c5581763f52988d3-1_tumb_6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15"/>
          <a:stretch/>
        </p:blipFill>
        <p:spPr bwMode="auto">
          <a:xfrm>
            <a:off x="288401" y="312738"/>
            <a:ext cx="5147695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Ð´ÐµÐ²ÑÑÐºÐ° Ñ Ð¿Ð»Ð°ÑÐºÐ¾Ð¼ Ð½Ð° Ð³Ð¾Ð»Ð¾Ð²Ðµ Ð¸ Ð² Ð°ÑÑÐ¸ÐºÐ°Ð½ÑÐºÐ¾Ð¼ Ð¿Ð»Ð°ÑÑ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7"/>
          <a:stretch/>
        </p:blipFill>
        <p:spPr bwMode="auto">
          <a:xfrm>
            <a:off x="155575" y="300777"/>
            <a:ext cx="4638118" cy="6218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99992" y="2708920"/>
            <a:ext cx="44430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Сегодня </a:t>
            </a:r>
            <a:r>
              <a:rPr lang="ru-RU" sz="2800" b="0" dirty="0" err="1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Бамуйива</a:t>
            </a:r>
            <a:r>
              <a:rPr lang="ru-RU" sz="2800" b="0" dirty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 путешествует по всей Африке, стараясь запечатлеть самые необычные и красивые лица, которые вам приходилось видеть. Она рассказывает, что очень избирательно и тщательно подходит к выбору </a:t>
            </a:r>
            <a:r>
              <a:rPr lang="ru-RU" sz="2800" b="0" dirty="0" smtClean="0">
                <a:solidFill>
                  <a:srgbClr val="663300"/>
                </a:solidFill>
                <a:effectLst/>
                <a:latin typeface="Arial Black" panose="020B0A04020102020204" pitchFamily="34" charset="0"/>
              </a:rPr>
              <a:t>моделей. </a:t>
            </a:r>
            <a:endParaRPr lang="ru-RU" sz="2800" b="0" dirty="0">
              <a:solidFill>
                <a:srgbClr val="6633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1149</TotalTime>
  <Words>599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124</cp:revision>
  <dcterms:created xsi:type="dcterms:W3CDTF">2016-01-10T12:56:23Z</dcterms:created>
  <dcterms:modified xsi:type="dcterms:W3CDTF">2019-03-08T14:55:49Z</dcterms:modified>
</cp:coreProperties>
</file>