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80" r:id="rId2"/>
    <p:sldId id="292" r:id="rId3"/>
    <p:sldId id="293" r:id="rId4"/>
    <p:sldId id="294" r:id="rId5"/>
    <p:sldId id="295" r:id="rId6"/>
    <p:sldId id="300" r:id="rId7"/>
    <p:sldId id="298" r:id="rId8"/>
    <p:sldId id="297" r:id="rId9"/>
    <p:sldId id="262" r:id="rId10"/>
    <p:sldId id="259" r:id="rId11"/>
    <p:sldId id="265" r:id="rId12"/>
    <p:sldId id="299" r:id="rId13"/>
    <p:sldId id="287" r:id="rId14"/>
    <p:sldId id="301" r:id="rId15"/>
    <p:sldId id="291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ppier.com/blog/10-quotes-that-will-have-you-feeling-spring-regardless-of-temperature/" TargetMode="External"/><Relationship Id="rId2" Type="http://schemas.openxmlformats.org/officeDocument/2006/relationships/hyperlink" Target="https://www.goodreads.com/quotes/tag/spring?page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s://www.momjunction.com/articles/christmas-quotes-wishes-you-can-share-with-your-kids_0037763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25.ifotki.info/org/d2c53c93c7df14a4cf66872ce338db5555ad82334880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946" y="0"/>
            <a:ext cx="9719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96552" y="84321"/>
            <a:ext cx="920926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Hello Spring</a:t>
            </a:r>
            <a:endParaRPr lang="ru-RU" sz="48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3590" y="4077072"/>
            <a:ext cx="4428343" cy="23391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Степанова, 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языка </a:t>
            </a:r>
          </a:p>
          <a:p>
            <a:pPr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СоюзаМ.В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Чувашской 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96552" y="278092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latin typeface="Arial Black" panose="020B0A04020102020204" pitchFamily="34" charset="0"/>
            </a:endParaRPr>
          </a:p>
          <a:p>
            <a:pPr algn="r"/>
            <a:r>
              <a:rPr lang="en-US" sz="2000" dirty="0" smtClean="0">
                <a:latin typeface="Arial Black" panose="020B0A04020102020204" pitchFamily="34" charset="0"/>
              </a:rPr>
              <a:t>Spring Flowers </a:t>
            </a:r>
          </a:p>
          <a:p>
            <a:pPr algn="r"/>
            <a:r>
              <a:rPr lang="en-US" sz="2000" dirty="0" smtClean="0">
                <a:latin typeface="Arial Black" panose="020B0A04020102020204" pitchFamily="34" charset="0"/>
              </a:rPr>
              <a:t>Still Nature  Gallery</a:t>
            </a:r>
          </a:p>
          <a:p>
            <a:pPr algn="r"/>
            <a:r>
              <a:rPr lang="en-US" sz="2000" dirty="0"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or the 5</a:t>
            </a:r>
            <a:r>
              <a:rPr lang="en-US" sz="2000" baseline="30000" dirty="0" smtClean="0">
                <a:latin typeface="Arial Black" panose="020B0A04020102020204" pitchFamily="34" charset="0"/>
              </a:rPr>
              <a:t>th</a:t>
            </a:r>
            <a:r>
              <a:rPr lang="en-US" sz="2000" dirty="0" smtClean="0">
                <a:latin typeface="Arial Black" panose="020B0A04020102020204" pitchFamily="34" charset="0"/>
              </a:rPr>
              <a:t> – 9</a:t>
            </a:r>
            <a:r>
              <a:rPr lang="en-US" sz="2000" baseline="30000" dirty="0" smtClean="0">
                <a:latin typeface="Arial Black" panose="020B0A04020102020204" pitchFamily="34" charset="0"/>
              </a:rPr>
              <a:t>th</a:t>
            </a:r>
            <a:r>
              <a:rPr lang="en-US" sz="2000" dirty="0" smtClean="0">
                <a:latin typeface="Arial Black" panose="020B0A04020102020204" pitchFamily="34" charset="0"/>
              </a:rPr>
              <a:t> Grades</a:t>
            </a:r>
            <a:endParaRPr lang="ru-RU" sz="20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25.ifotki.info/org/9ba491d24f1126d262c7a45f2e01183055ad82334880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" y="1"/>
            <a:ext cx="9766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2034" y="260648"/>
            <a:ext cx="3756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rgbClr val="FF66FF"/>
                </a:solidFill>
                <a:latin typeface="Arial Black" panose="020B0A04020102020204" pitchFamily="34" charset="0"/>
              </a:rPr>
              <a:t>Daffodils are yellow trumpets of spring </a:t>
            </a:r>
            <a:endParaRPr lang="ru-RU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25.ifotki.info/org/e492bf74030a02f6cf794141a6595c5255ad82334880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62481" cy="69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620688"/>
            <a:ext cx="389360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Despite </a:t>
            </a: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forecast, live like it's spring</a:t>
            </a:r>
            <a:endParaRPr lang="ru-RU" sz="32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25.ifotki.info/org/5c802f1300fc390282e40c09bb22199255ad82334880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093" y="7937"/>
            <a:ext cx="9816968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868144" y="1656312"/>
            <a:ext cx="30942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When you paint Spring, do not paint willows, plums, peaches, or apricots, but just paint Spring.</a:t>
            </a:r>
            <a:endParaRPr lang="ru-RU" sz="32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4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25.ifotki.info/org/95bb62e220d6b47cf718ce900890c94155ad82334880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33174" cy="68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154" y="983774"/>
            <a:ext cx="38884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It is spring again. The earth is like a child that knows poems by heart.</a:t>
            </a:r>
            <a:endParaRPr lang="ru-RU" sz="32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content-pid-69a61-et-12ea290f (700x639, 189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2730"/>
            <a:ext cx="9144000" cy="83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0_12b9d8_90c0536b_orig (700x688, 544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3431" y="139899"/>
            <a:ext cx="44080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Keep Calm.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 smtClean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Spring is Coming.</a:t>
            </a:r>
            <a:endParaRPr lang="en-US" sz="2800" b="0" dirty="0">
              <a:solidFill>
                <a:srgbClr val="FF66FF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7219" y="1516548"/>
            <a:ext cx="763284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 smtClean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End</a:t>
            </a:r>
          </a:p>
          <a:p>
            <a:pPr marL="45720" lvl="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Thank You!</a:t>
            </a:r>
            <a:endParaRPr lang="en-US" sz="54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1" y="1916832"/>
            <a:ext cx="82809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Spring Quotes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www.goodreads.com/quotes/tag/spring?page=1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Spring Quotes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https://www.happier.com/blog/10-quotes-that-will-have-you-feeling-spring-regardless-of-temperature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 </a:t>
            </a: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  <a:hlinkClick r:id="rId4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25.ifotki.info/org/d1416e7cc604122fe28c03fba11089da55ad82334879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8" y="1256"/>
            <a:ext cx="9155888" cy="68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975" y="548680"/>
            <a:ext cx="412000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No winter lasts forever. No spring skips </a:t>
            </a:r>
            <a:r>
              <a:rPr lang="en-US" sz="28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its                                      turn</a:t>
            </a: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8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9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25.ifotki.info/org/818f0d613725a9652ab45dbf3c53ca0655ad82334879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532" y="0"/>
            <a:ext cx="9754835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7864" y="196669"/>
            <a:ext cx="508861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Spring is nature's way of saying let's party</a:t>
            </a:r>
            <a:endParaRPr lang="ru-RU" sz="28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Ð°ÑÑÐ¸Ð½ÐºÐ¸ Ð¿Ð¾ Ð·Ð°Ð¿ÑÐ¾ÑÑ Ð½Ð°ÑÑÐ¸ÑÑÑ Ð² Ð²Ð°Ð·Ðµ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25.ifotki.info/org/5cad9ee6d64fbab2d4b96f7e5c32ab6d55ad82334880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466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4015" y="25355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FF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Spring breathes new life into the world around us</a:t>
            </a:r>
            <a:endParaRPr lang="ru-RU" sz="320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rgbClr val="FF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25.ifotki.info/org/5e693da207341610c1a9c7ddc3b71ff955ad82334879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" y="1"/>
            <a:ext cx="9539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04046" y="1556792"/>
            <a:ext cx="21407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800" b="0" dirty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Springtime is the land awakening. The March winds are the morning yawn</a:t>
            </a:r>
            <a:endParaRPr lang="ru-RU" sz="2800" b="0" dirty="0">
              <a:solidFill>
                <a:srgbClr val="FF66FF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25.ifotki.info/org/7b4707c52c3fd61ae941c110cf9a297655ad823348794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804" cy="68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748578"/>
            <a:ext cx="50405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Spring is when you feel like whistling even </a:t>
            </a:r>
            <a:r>
              <a:rPr lang="en-US" sz="2800" b="0" dirty="0" smtClean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                               with                                               a </a:t>
            </a:r>
            <a:r>
              <a:rPr lang="en-US" sz="2800" b="0" dirty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shoe </a:t>
            </a:r>
            <a:r>
              <a:rPr lang="en-US" sz="2800" b="0" dirty="0" smtClean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                                         full </a:t>
            </a:r>
            <a:r>
              <a:rPr lang="en-US" sz="2800" b="0" dirty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of </a:t>
            </a:r>
            <a:r>
              <a:rPr lang="en-US" sz="2800" b="0" dirty="0" smtClean="0">
                <a:solidFill>
                  <a:srgbClr val="FF66FF"/>
                </a:solidFill>
                <a:effectLst/>
                <a:latin typeface="Arial Black" panose="020B0A04020102020204" pitchFamily="34" charset="0"/>
              </a:rPr>
              <a:t>                                        slush</a:t>
            </a:r>
            <a:endParaRPr lang="ru-RU" sz="2800" b="0" dirty="0">
              <a:solidFill>
                <a:srgbClr val="FF66FF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25.ifotki.info/org/9107d7cb8208e91d2e840f78d74459bc55ad823348794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083" y="27283"/>
            <a:ext cx="9786769" cy="69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1" y="260648"/>
            <a:ext cx="86895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Live in the sunshine. </a:t>
            </a:r>
            <a:endParaRPr lang="en-US" sz="2800" dirty="0" smtClean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Swim </a:t>
            </a: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sea</a:t>
            </a:r>
            <a:r>
              <a:rPr lang="en-US" sz="28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Drink the wild air</a:t>
            </a:r>
            <a:endParaRPr lang="ru-RU" sz="28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25.ifotki.info/org/f1aeae8534efac70959d4b59549ab4cc55ad823348794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46" y="0"/>
            <a:ext cx="99551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59" y="-77969"/>
            <a:ext cx="84185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Spring is the time of plans and projects</a:t>
            </a:r>
            <a:endParaRPr lang="ru-RU" sz="28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25.ifotki.info/org/8ce59abe85ca41a278f70143e9cdcd0e55ad82334879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64" y="-21272"/>
            <a:ext cx="9242964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20072" y="548680"/>
            <a:ext cx="35368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11430"/>
                <a:solidFill>
                  <a:srgbClr val="FF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Spring work is going on with joyful enthusiasm</a:t>
            </a:r>
            <a:endParaRPr lang="ru-RU" sz="3200" dirty="0">
              <a:ln w="11430"/>
              <a:solidFill>
                <a:srgbClr val="FF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0_12b998_4062c094_orig (700x687, 676Kb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0_12b998_4062c094_orig (700x687, 676Kb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1128</TotalTime>
  <Words>213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116</cp:revision>
  <dcterms:created xsi:type="dcterms:W3CDTF">2016-01-10T12:56:23Z</dcterms:created>
  <dcterms:modified xsi:type="dcterms:W3CDTF">2019-03-12T18:17:47Z</dcterms:modified>
</cp:coreProperties>
</file>