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60" r:id="rId3"/>
    <p:sldId id="265" r:id="rId4"/>
    <p:sldId id="263" r:id="rId5"/>
    <p:sldId id="264" r:id="rId6"/>
    <p:sldId id="261" r:id="rId7"/>
    <p:sldId id="266" r:id="rId8"/>
    <p:sldId id="262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14" autoAdjust="0"/>
  </p:normalViewPr>
  <p:slideViewPr>
    <p:cSldViewPr>
      <p:cViewPr varScale="1">
        <p:scale>
          <a:sx n="72" d="100"/>
          <a:sy n="72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5975A-0853-498E-932B-A815C8F18B8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3A23D-C355-4E49-9FFC-AB0FD0564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5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Задания</a:t>
            </a:r>
            <a:r>
              <a:rPr lang="ru-RU" baseline="0" dirty="0" smtClean="0"/>
              <a:t> выдаются в произвольном порядке. Если в печатном варианте, то, соответственно, на 1 стороне – картинка, на второй – примеры в зеркальном порядке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3A23D-C355-4E49-9FFC-AB0FD0564A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9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Триггеры</a:t>
            </a:r>
            <a:r>
              <a:rPr lang="ru-RU" baseline="0" dirty="0" smtClean="0"/>
              <a:t> – прямоугольники с ответами. Могут выбираться в произвольном порядке.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3A23D-C355-4E49-9FFC-AB0FD0564A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5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3A23D-C355-4E49-9FFC-AB0FD0564A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5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Триггер</a:t>
            </a:r>
            <a:r>
              <a:rPr lang="ru-RU" dirty="0" smtClean="0"/>
              <a:t> – рисунок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3A23D-C355-4E49-9FFC-AB0FD0564A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425-A6B0-42A9-AE48-633EE5E9236F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51D-5990-402E-8FCC-90455F09B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425-A6B0-42A9-AE48-633EE5E9236F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51D-5990-402E-8FCC-90455F09B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425-A6B0-42A9-AE48-633EE5E9236F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51D-5990-402E-8FCC-90455F09B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425-A6B0-42A9-AE48-633EE5E9236F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51D-5990-402E-8FCC-90455F09B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425-A6B0-42A9-AE48-633EE5E9236F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51D-5990-402E-8FCC-90455F09B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425-A6B0-42A9-AE48-633EE5E9236F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51D-5990-402E-8FCC-90455F09B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425-A6B0-42A9-AE48-633EE5E9236F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51D-5990-402E-8FCC-90455F09B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425-A6B0-42A9-AE48-633EE5E9236F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51D-5990-402E-8FCC-90455F09B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425-A6B0-42A9-AE48-633EE5E9236F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51D-5990-402E-8FCC-90455F09B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425-A6B0-42A9-AE48-633EE5E9236F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51D-5990-402E-8FCC-90455F09B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B425-A6B0-42A9-AE48-633EE5E9236F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351D-5990-402E-8FCC-90455F09B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B425-A6B0-42A9-AE48-633EE5E9236F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351D-5990-402E-8FCC-90455F09BAA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1.1zoom.ru/big0/266/Snow_leopards_446977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6858000" cy="2387600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Математическая мозаика «Снежный барс»</a:t>
            </a:r>
            <a:endParaRPr lang="ru-RU" b="1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2636912"/>
            <a:ext cx="6858000" cy="108012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М-5-6 </a:t>
            </a:r>
            <a:r>
              <a:rPr lang="ru-RU" sz="2400" b="1" dirty="0" err="1" smtClean="0"/>
              <a:t>кл</a:t>
            </a:r>
            <a:r>
              <a:rPr lang="ru-RU" sz="2400" b="1" dirty="0" smtClean="0"/>
              <a:t>.  </a:t>
            </a:r>
          </a:p>
          <a:p>
            <a:r>
              <a:rPr lang="ru-RU" sz="2400" b="1" dirty="0" smtClean="0"/>
              <a:t>«Все действия с десятичными дробями»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717032"/>
            <a:ext cx="8388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r>
              <a:rPr lang="ru-RU" altLang="ru-RU" b="1" dirty="0" smtClean="0"/>
              <a:t>Автор материала</a:t>
            </a:r>
            <a:r>
              <a:rPr lang="ru-RU" altLang="ru-RU" dirty="0" smtClean="0"/>
              <a:t>:</a:t>
            </a:r>
          </a:p>
          <a:p>
            <a:pPr marL="44450" indent="0" algn="r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i="1" dirty="0" smtClean="0"/>
              <a:t>Медведева Татьяна Александровна,</a:t>
            </a:r>
            <a:endParaRPr lang="ru-RU" altLang="ru-RU" dirty="0" smtClean="0"/>
          </a:p>
          <a:p>
            <a:pPr marL="44450" indent="0" algn="r">
              <a:buFontTx/>
              <a:buNone/>
            </a:pPr>
            <a:r>
              <a:rPr lang="ru-RU" altLang="ru-RU" i="1" dirty="0" smtClean="0"/>
              <a:t>учитель  ВКК</a:t>
            </a:r>
          </a:p>
          <a:p>
            <a:pPr marL="44450" algn="r"/>
            <a:r>
              <a:rPr lang="ru-RU" altLang="ru-RU" dirty="0" smtClean="0"/>
              <a:t>МБОУ Арбатская средняя школа</a:t>
            </a:r>
          </a:p>
          <a:p>
            <a:pPr marL="44450" algn="r"/>
            <a:r>
              <a:rPr lang="ru-RU" altLang="ru-RU" dirty="0" err="1" smtClean="0"/>
              <a:t>Таштыпского</a:t>
            </a:r>
            <a:r>
              <a:rPr lang="ru-RU" altLang="ru-RU" dirty="0" smtClean="0"/>
              <a:t> района</a:t>
            </a:r>
          </a:p>
          <a:p>
            <a:pPr marL="44450" algn="r"/>
            <a:r>
              <a:rPr lang="ru-RU" altLang="ru-RU" dirty="0" smtClean="0"/>
              <a:t>Республики Хакасия</a:t>
            </a:r>
          </a:p>
          <a:p>
            <a:pPr marL="44450" indent="0" algn="r">
              <a:buFontTx/>
              <a:buNone/>
            </a:pPr>
            <a:endParaRPr lang="ru-RU" altLang="ru-RU" dirty="0" smtClean="0"/>
          </a:p>
          <a:p>
            <a:pPr marL="44450" indent="0" algn="r">
              <a:buFontTx/>
              <a:buNone/>
            </a:pPr>
            <a:endParaRPr lang="ru-RU" altLang="ru-RU" dirty="0" smtClean="0"/>
          </a:p>
          <a:p>
            <a:pPr marL="44450" indent="0" algn="ctr">
              <a:buFontTx/>
              <a:buNone/>
            </a:pPr>
            <a:r>
              <a:rPr lang="ru-RU" altLang="ru-RU" dirty="0" err="1" smtClean="0"/>
              <a:t>Арбаты</a:t>
            </a:r>
            <a:r>
              <a:rPr lang="ru-RU" altLang="ru-RU" dirty="0" smtClean="0"/>
              <a:t> – 2019г.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25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+mn-lt"/>
              </a:rPr>
              <a:t>Математическая мозаика</a:t>
            </a:r>
            <a:endParaRPr lang="ru-RU" sz="4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9971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4400" b="1" dirty="0"/>
              <a:t>Задание на карточке каждому</a:t>
            </a:r>
            <a:r>
              <a:rPr lang="ru-RU" sz="4400" dirty="0" smtClean="0"/>
              <a:t>.</a:t>
            </a:r>
          </a:p>
          <a:p>
            <a:pPr marL="0" indent="0" algn="just">
              <a:buNone/>
            </a:pPr>
            <a:r>
              <a:rPr lang="ru-RU" sz="4400" dirty="0" smtClean="0"/>
              <a:t> </a:t>
            </a:r>
            <a:r>
              <a:rPr lang="ru-RU" sz="4400" dirty="0"/>
              <a:t>Задания выдаются в произвольном порядке. </a:t>
            </a:r>
            <a:r>
              <a:rPr lang="ru-RU" sz="4400" dirty="0" smtClean="0"/>
              <a:t>(</a:t>
            </a:r>
            <a:r>
              <a:rPr lang="ru-RU" sz="4400" i="1" dirty="0" smtClean="0"/>
              <a:t>Если </a:t>
            </a:r>
            <a:r>
              <a:rPr lang="ru-RU" sz="4400" i="1" dirty="0"/>
              <a:t>в печатном варианте, то, соответственно, на 1 стороне – картинка, на второй – </a:t>
            </a:r>
            <a:r>
              <a:rPr lang="ru-RU" sz="4400" i="1" dirty="0" smtClean="0"/>
              <a:t>ответы на примеры </a:t>
            </a:r>
            <a:r>
              <a:rPr lang="ru-RU" sz="4400" i="1" dirty="0"/>
              <a:t>в зеркальном </a:t>
            </a:r>
            <a:r>
              <a:rPr lang="ru-RU" sz="4400" i="1" dirty="0" smtClean="0"/>
              <a:t>порядке).</a:t>
            </a:r>
            <a:endParaRPr lang="ru-RU" sz="4400" i="1" dirty="0"/>
          </a:p>
          <a:p>
            <a:pPr algn="just"/>
            <a:r>
              <a:rPr lang="ru-RU" sz="4400" dirty="0" smtClean="0"/>
              <a:t> </a:t>
            </a:r>
            <a:r>
              <a:rPr lang="ru-RU" sz="4400" dirty="0"/>
              <a:t>Выполнив задание, подойти к доске, найти свой ответ, написанный на карточке, и перевернуть </a:t>
            </a:r>
            <a:r>
              <a:rPr lang="ru-RU" sz="4400" dirty="0" smtClean="0"/>
              <a:t>его</a:t>
            </a:r>
            <a:r>
              <a:rPr lang="ru-RU" sz="4400" dirty="0"/>
              <a:t> </a:t>
            </a:r>
            <a:r>
              <a:rPr lang="ru-RU" sz="4400" dirty="0" smtClean="0"/>
              <a:t>(</a:t>
            </a:r>
            <a:r>
              <a:rPr lang="ru-RU" sz="4400" i="1" dirty="0" smtClean="0"/>
              <a:t>каждый </a:t>
            </a:r>
            <a:r>
              <a:rPr lang="ru-RU" sz="4400" b="1" i="1" dirty="0" smtClean="0"/>
              <a:t>прямоугольник</a:t>
            </a:r>
            <a:r>
              <a:rPr lang="ru-RU" sz="4400" i="1" dirty="0" smtClean="0"/>
              <a:t> с ответом – </a:t>
            </a:r>
            <a:r>
              <a:rPr lang="ru-RU" sz="4400" b="1" i="1" dirty="0" smtClean="0"/>
              <a:t>триггер</a:t>
            </a:r>
            <a:r>
              <a:rPr lang="ru-RU" sz="4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49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+mn-lt"/>
              </a:rPr>
              <a:t>Математическая мозаика</a:t>
            </a:r>
            <a:endParaRPr lang="ru-RU" sz="4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6371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4400" dirty="0" smtClean="0"/>
              <a:t>Если </a:t>
            </a:r>
            <a:r>
              <a:rPr lang="ru-RU" sz="4400" dirty="0"/>
              <a:t>работа будет выполнена правильно, то в </a:t>
            </a:r>
            <a:r>
              <a:rPr lang="ru-RU" sz="4400" dirty="0" smtClean="0"/>
              <a:t>результате решения всех примеров </a:t>
            </a:r>
          </a:p>
          <a:p>
            <a:pPr marL="342900" lvl="1" indent="0" algn="just">
              <a:buNone/>
            </a:pPr>
            <a:r>
              <a:rPr lang="ru-RU" sz="4400" b="1" dirty="0" smtClean="0"/>
              <a:t>появится </a:t>
            </a:r>
            <a:r>
              <a:rPr lang="ru-RU" sz="4400" b="1" dirty="0"/>
              <a:t>рисунок тотемного животного, живущего высоко в горах среди снежных вершин. Он занесен в Красную книгу России и Хакасии. Его изображение есть на гербе Хакасии</a:t>
            </a:r>
            <a:r>
              <a:rPr lang="ru-RU" sz="4400" b="1" dirty="0" smtClean="0"/>
              <a:t>.</a:t>
            </a:r>
          </a:p>
          <a:p>
            <a:pPr marL="342900" lvl="1" indent="0" algn="just">
              <a:buNone/>
            </a:pPr>
            <a:endParaRPr lang="ru-RU" sz="3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97771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 проведении самоконтроля использовать слайды №6 и №8. Остальные можно скрыть  или удалить (по желанию). </a:t>
            </a:r>
          </a:p>
        </p:txBody>
      </p:sp>
    </p:spTree>
    <p:extLst>
      <p:ext uri="{BB962C8B-B14F-4D97-AF65-F5344CB8AC3E}">
        <p14:creationId xmlns:p14="http://schemas.microsoft.com/office/powerpoint/2010/main" val="41218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596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latin typeface="+mn-lt"/>
              </a:rPr>
              <a:t>Задания математической мозаики</a:t>
            </a:r>
            <a:endParaRPr lang="ru-RU" sz="4000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927575"/>
              </p:ext>
            </p:extLst>
          </p:nvPr>
        </p:nvGraphicFramePr>
        <p:xfrm>
          <a:off x="323526" y="1772814"/>
          <a:ext cx="8496945" cy="4392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23624"/>
                <a:gridCol w="2565989"/>
                <a:gridCol w="2907332"/>
              </a:tblGrid>
              <a:tr h="1098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3,8*(8,57+9,585 : 4,5)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(2,6*1,34 -2,269):4,5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15,64:(4,2-1,9)*0,1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098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(2,3*1,18-1,419):3,7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(2,7*2,38-2,55):6,8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4,5*(104,72:37,4-0,28)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098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(2,4:1,2-1,3):3,5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6,72:0,24*0,15+3,8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5,1*(5,15:2,5-1,86)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098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10*(35,712:4,8+3,36)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3,9*0,5+3,22:2,8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14,58:3,6+5,5*60,2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5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596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latin typeface="+mn-lt"/>
              </a:rPr>
              <a:t>Задания математической мозаики</a:t>
            </a:r>
            <a:endParaRPr lang="ru-RU" sz="4000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087544"/>
              </p:ext>
            </p:extLst>
          </p:nvPr>
        </p:nvGraphicFramePr>
        <p:xfrm>
          <a:off x="323526" y="1772814"/>
          <a:ext cx="8496945" cy="4392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23624"/>
                <a:gridCol w="2565989"/>
                <a:gridCol w="2907332"/>
              </a:tblGrid>
              <a:tr h="1098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3,8*(8,57+9,585 : 4,5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) =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= 40,66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(2,6*1,34 -2,269):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4,5 =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 0,27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15,64:(4,2-1,9)*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0,1 =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 0,68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098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(2,3*1,18-1,419):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3,7 =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 0,35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(2,7*2,38-2,55):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6,8 =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 0,57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4,5*(104,72:37,4-0,28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) =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 1,54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098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(2,4:1,2-1,3):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3,5 =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 0,2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6,72:0,24*0,15+3,8 =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 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5,1*(5,15:2,5-1,86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) =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 1,02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098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10*(35,712:4,8+3,36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) =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 108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3,9*0,5+3,22:2,8=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 3,1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14,58:3,6+5,5*60,2 =ь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 335,15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6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ое личное портфолио\математич. мозаика\Snow_leopards_446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63007"/>
            <a:ext cx="9108651" cy="60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273050"/>
            <a:ext cx="2987824" cy="157177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40,66</a:t>
            </a:r>
            <a:endParaRPr lang="ru-RU" sz="6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1844824"/>
            <a:ext cx="2987824" cy="157177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0,35</a:t>
            </a:r>
            <a:endParaRPr lang="ru-RU" sz="6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3441402"/>
            <a:ext cx="2987824" cy="157177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0,2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046399"/>
            <a:ext cx="2987824" cy="157177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108</a:t>
            </a:r>
            <a:endParaRPr lang="ru-RU" sz="6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73050"/>
            <a:ext cx="2987824" cy="157177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0,27</a:t>
            </a:r>
            <a:endParaRPr lang="ru-RU" sz="6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1844824"/>
            <a:ext cx="2987824" cy="157177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0,57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3441402"/>
            <a:ext cx="2987824" cy="157177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8</a:t>
            </a:r>
            <a:endParaRPr lang="ru-RU" sz="6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26651" y="5004545"/>
            <a:ext cx="2987824" cy="157177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3,1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73050"/>
            <a:ext cx="2987824" cy="157177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0,68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1861988"/>
            <a:ext cx="2987824" cy="157177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1,54</a:t>
            </a:r>
            <a:endParaRPr lang="ru-RU" sz="6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3406737"/>
            <a:ext cx="2987824" cy="157177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1,02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48672" y="4974762"/>
            <a:ext cx="2987824" cy="157177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335,15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0942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ое личное портфолио\математич. мозаика\Snow_leopards_446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63007"/>
            <a:ext cx="9108651" cy="60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49">
                        <a14:backgroundMark x1="86645" y1="8385" x2="86645" y2="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8" y="1924069"/>
            <a:ext cx="3448089" cy="36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+mn-lt"/>
              </a:rPr>
              <a:t>Символика герба Республики Хакасия РФ</a:t>
            </a:r>
            <a:endParaRPr lang="ru-RU" sz="4800" b="1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48089" y="2132856"/>
            <a:ext cx="5328592" cy="4351338"/>
          </a:xfrm>
        </p:spPr>
        <p:txBody>
          <a:bodyPr/>
          <a:lstStyle/>
          <a:p>
            <a:pPr algn="just"/>
            <a:r>
              <a:rPr lang="ru-RU" b="1" dirty="0" smtClean="0"/>
              <a:t>Барс</a:t>
            </a:r>
            <a:r>
              <a:rPr lang="ru-RU" dirty="0" smtClean="0"/>
              <a:t> – олицетворение силы, грации, ума.</a:t>
            </a:r>
          </a:p>
          <a:p>
            <a:pPr algn="just"/>
            <a:r>
              <a:rPr lang="ru-RU" b="1" dirty="0" smtClean="0"/>
              <a:t>Солярный знак  </a:t>
            </a:r>
            <a:r>
              <a:rPr lang="ru-RU" dirty="0" smtClean="0"/>
              <a:t>-  символ традиций,  культуры хакасов и солнечного света.</a:t>
            </a:r>
          </a:p>
          <a:p>
            <a:pPr algn="just"/>
            <a:r>
              <a:rPr lang="ru-RU" b="1" dirty="0"/>
              <a:t>Геральдический щит </a:t>
            </a:r>
            <a:r>
              <a:rPr lang="ru-RU" dirty="0"/>
              <a:t>– красный цвет  - символ мужества и готовности защищать родную землю.</a:t>
            </a:r>
          </a:p>
          <a:p>
            <a:pPr algn="just"/>
            <a:r>
              <a:rPr lang="ru-RU" b="1" dirty="0" smtClean="0"/>
              <a:t>Белый цвет </a:t>
            </a:r>
            <a:r>
              <a:rPr lang="ru-RU" dirty="0" smtClean="0"/>
              <a:t>– чистота помыслов.</a:t>
            </a:r>
          </a:p>
          <a:p>
            <a:pPr algn="just"/>
            <a:r>
              <a:rPr lang="ru-RU" b="1" dirty="0" smtClean="0"/>
              <a:t>Зелёный цвет </a:t>
            </a:r>
            <a:r>
              <a:rPr lang="ru-RU" dirty="0" smtClean="0"/>
              <a:t>– символ плодородия и изобилия.</a:t>
            </a:r>
          </a:p>
          <a:p>
            <a:pPr algn="just"/>
            <a:r>
              <a:rPr lang="ru-RU" b="1" dirty="0" smtClean="0"/>
              <a:t>Жёлтый цвет </a:t>
            </a:r>
            <a:r>
              <a:rPr lang="ru-RU" dirty="0" smtClean="0"/>
              <a:t>– достаток, богатство и власть.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58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b="1" dirty="0">
                <a:latin typeface="Calibri" pitchFamily="34" charset="0"/>
              </a:rPr>
              <a:t>Используемые </a:t>
            </a:r>
            <a:r>
              <a:rPr lang="ru-RU" sz="4400" b="1" dirty="0" smtClean="0">
                <a:latin typeface="Calibri" pitchFamily="34" charset="0"/>
              </a:rPr>
              <a:t>ресурсы </a:t>
            </a:r>
            <a:endParaRPr lang="ru-RU" sz="4400" b="1" dirty="0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s1.1zoom.ru/big0/266/Snow_leopards_446977.jpg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smtClean="0"/>
              <a:t>фото снежного барса</a:t>
            </a:r>
          </a:p>
        </p:txBody>
      </p:sp>
    </p:spTree>
    <p:extLst>
      <p:ext uri="{BB962C8B-B14F-4D97-AF65-F5344CB8AC3E}">
        <p14:creationId xmlns:p14="http://schemas.microsoft.com/office/powerpoint/2010/main" val="10298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8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znanio.ru.1</Template>
  <TotalTime>1210</TotalTime>
  <Words>424</Words>
  <Application>Microsoft Office PowerPoint</Application>
  <PresentationFormat>Экран (4:3)</PresentationFormat>
  <Paragraphs>86</Paragraphs>
  <Slides>9</Slides>
  <Notes>4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28</vt:lpstr>
      <vt:lpstr>Математическая мозаика «Снежный барс»</vt:lpstr>
      <vt:lpstr>Математическая мозаика</vt:lpstr>
      <vt:lpstr>Математическая мозаика</vt:lpstr>
      <vt:lpstr>Задания математической мозаики</vt:lpstr>
      <vt:lpstr>Задания математической мозаики</vt:lpstr>
      <vt:lpstr>Презентация PowerPoint</vt:lpstr>
      <vt:lpstr>Презентация PowerPoint</vt:lpstr>
      <vt:lpstr>Символика герба Республики Хакасия РФ</vt:lpstr>
      <vt:lpstr>Используемые ресурсы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информатика</dc:creator>
  <cp:lastModifiedBy>информатика</cp:lastModifiedBy>
  <cp:revision>21</cp:revision>
  <dcterms:created xsi:type="dcterms:W3CDTF">2019-02-24T07:12:59Z</dcterms:created>
  <dcterms:modified xsi:type="dcterms:W3CDTF">2019-03-15T08:45:54Z</dcterms:modified>
</cp:coreProperties>
</file>