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80" r:id="rId2"/>
    <p:sldId id="258" r:id="rId3"/>
    <p:sldId id="297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24" r:id="rId14"/>
    <p:sldId id="321" r:id="rId15"/>
    <p:sldId id="319" r:id="rId16"/>
    <p:sldId id="320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66FF33"/>
    <a:srgbClr val="FF66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fashiongum.com/womens-fashion/26-awesome-outfit-ideas-what-to-wear-for-st-patricks-day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8" b="6279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0467" y="222102"/>
            <a:ext cx="879475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sz="4800" b="1" cap="all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Green </a:t>
            </a:r>
          </a:p>
          <a:p>
            <a:pPr algn="r"/>
            <a:r>
              <a:rPr lang="en-US" sz="4800" b="1" cap="all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fashion</a:t>
            </a:r>
            <a:endParaRPr lang="ru-RU" sz="4800" b="1" cap="all" dirty="0">
              <a:solidFill>
                <a:srgbClr val="0033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4221088"/>
            <a:ext cx="44283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Степанова,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               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учитель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     М.В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                 Чувашской Республики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51109" y="1988840"/>
            <a:ext cx="4563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n>
                  <a:solidFill>
                    <a:schemeClr val="accent3"/>
                  </a:solidFill>
                </a:ln>
                <a:solidFill>
                  <a:srgbClr val="003300"/>
                </a:solidFill>
                <a:latin typeface="Arial Black" panose="020B0A04020102020204" pitchFamily="34" charset="0"/>
              </a:rPr>
              <a:t>Викторина-галерея моды  </a:t>
            </a:r>
            <a:endParaRPr lang="ru-RU" sz="2000" dirty="0" smtClean="0">
              <a:ln>
                <a:solidFill>
                  <a:schemeClr val="accent3"/>
                </a:solidFill>
              </a:ln>
              <a:solidFill>
                <a:srgbClr val="0033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ln>
                  <a:solidFill>
                    <a:schemeClr val="accent3"/>
                  </a:solidFill>
                </a:ln>
                <a:solidFill>
                  <a:srgbClr val="003300"/>
                </a:solidFill>
                <a:latin typeface="Arial Black" panose="020B0A04020102020204" pitchFamily="34" charset="0"/>
              </a:rPr>
              <a:t>для учащихся </a:t>
            </a:r>
          </a:p>
          <a:p>
            <a:pPr algn="r"/>
            <a:r>
              <a:rPr lang="ru-RU" sz="2000" dirty="0" smtClean="0">
                <a:ln>
                  <a:solidFill>
                    <a:schemeClr val="accent3"/>
                  </a:solidFill>
                </a:ln>
                <a:solidFill>
                  <a:srgbClr val="003300"/>
                </a:solidFill>
                <a:latin typeface="Arial Black" panose="020B0A04020102020204" pitchFamily="34" charset="0"/>
              </a:rPr>
              <a:t>7-11 </a:t>
            </a:r>
            <a:r>
              <a:rPr lang="ru-RU" sz="2000" dirty="0" smtClean="0">
                <a:ln>
                  <a:solidFill>
                    <a:schemeClr val="accent3"/>
                  </a:solidFill>
                </a:ln>
                <a:solidFill>
                  <a:srgbClr val="003300"/>
                </a:solidFill>
                <a:latin typeface="Arial Black" panose="020B0A04020102020204" pitchFamily="34" charset="0"/>
              </a:rPr>
              <a:t>классов </a:t>
            </a:r>
          </a:p>
          <a:p>
            <a:pPr algn="r"/>
            <a:endParaRPr lang="ru-RU" sz="2000" dirty="0">
              <a:ln>
                <a:solidFill>
                  <a:schemeClr val="accent3"/>
                </a:solidFill>
              </a:ln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ÐÐ°ÑÑÐ¸Ð½ÐºÐ¸ Ð¿Ð¾ Ð·Ð°Ð¿ÑÐ¾ÑÑ lepricon s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content.onliner.by/news/1100x5616/da3cc7bfdea2c628828b16bf5c22c3a3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content.onliner.by/news/1100x5616/da3cc7bfdea2c628828b16bf5c22c3a3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content.onliner.by/news/1100x5616/da3cc7bfdea2c628828b16bf5c22c3a3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1268760"/>
            <a:ext cx="2520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Be bold and go totally green! Love this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pencil ________.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10242" name="Picture 2" descr="26 Ideas of St Patrickâs Day Outfits For Women (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3"/>
          <a:stretch/>
        </p:blipFill>
        <p:spPr bwMode="auto">
          <a:xfrm>
            <a:off x="323528" y="248152"/>
            <a:ext cx="4320480" cy="629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1887" y="5295520"/>
            <a:ext cx="13401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apron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frock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31825" y="4221088"/>
            <a:ext cx="19493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frock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1052736"/>
            <a:ext cx="280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How about wearing wool cable knit green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for </a:t>
            </a:r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this very special day.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3" name="Picture 2" descr="26 Ideas of St Patrickâs Day Outfits For Women (1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r="12115"/>
          <a:stretch/>
        </p:blipFill>
        <p:spPr bwMode="auto">
          <a:xfrm>
            <a:off x="251520" y="813168"/>
            <a:ext cx="4604658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5445224"/>
            <a:ext cx="195688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s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weater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cardigan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4208" y="296326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sweater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deas of St Patrickâs Day Outfits For Women (1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7" y="788769"/>
            <a:ext cx="57150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30617" y="480266"/>
            <a:ext cx="28338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Make some fun with striped black and white midi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and green and black top.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3194" y="5157192"/>
            <a:ext cx="12981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dress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skirt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17694" y="2924944"/>
            <a:ext cx="19493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skirt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6 Ideas of St Patrickâs Day Outfits For Women (2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7" y="476672"/>
            <a:ext cx="57150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7127" y="532554"/>
            <a:ext cx="2775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Update your sweet midi skirt with white blouse in black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dots </a:t>
            </a:r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and cool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black __________.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1887" y="5609165"/>
            <a:ext cx="178856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b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lazer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pullover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23720" y="4367942"/>
            <a:ext cx="25202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blazer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2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869160"/>
            <a:ext cx="8124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this green pencil skirt with white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dots</a:t>
            </a:r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 Everything looks feminine and lightweight.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14338" name="Picture 2" descr="26 Ideas of St Patrickâs Day Outfits For Women (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4" y="374666"/>
            <a:ext cx="57150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4208" y="1911763"/>
            <a:ext cx="16892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s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quare 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polka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87824" y="5302359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polka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692696"/>
            <a:ext cx="30840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casual look will always look amazing! </a:t>
            </a:r>
            <a:endParaRPr lang="en-US" sz="3200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Go </a:t>
            </a:r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for some chic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 that </a:t>
            </a:r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for sure will update your outfit.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3" name="Picture 2" descr="26 Ideas of St Patrickâs Day Outfits For Women (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9058"/>
            <a:ext cx="4032448" cy="61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83682" y="5709454"/>
            <a:ext cx="262604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accessories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attractions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44919" y="364502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accessories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moodhotels.files.wordpress.com/2017/03/patricks-day-image.jpg?w=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3273"/>
            <a:ext cx="8428484" cy="56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302" y="165009"/>
            <a:ext cx="85571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Happy St. Patrick’s Day!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1" y="2996952"/>
            <a:ext cx="82809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26 AWESOME OUTFIT IDEAS WHAT TO WEAR FOR ST. PATRICK’S DAY </a:t>
            </a:r>
            <a:r>
              <a:rPr lang="en-US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http://fashiongum.com/womens-fashion/26-awesome-outfit-ideas-what-to-wear-for-st-patricks-day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14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4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4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376116"/>
            <a:ext cx="29523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Make some fun with a white T-shirt, buttoned green </a:t>
            </a:r>
            <a:r>
              <a:rPr lang="ru-RU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cool slim-fit jeans. Love the trainers.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2050" name="Picture 2" descr="26 Ideas of St Patrickâs Day Outfits For Women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308"/>
            <a:ext cx="5069318" cy="618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08870" y="5885316"/>
            <a:ext cx="19568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jacket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cardigan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4208" y="328498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cardigan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48063" y="2420887"/>
            <a:ext cx="35843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The green T-shirt can be updated with white short-sleeve hoodie, faded grey jeans, white trainers and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green _________.</a:t>
            </a:r>
            <a:endParaRPr lang="ru-RU" sz="320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2" descr="26 Ideas of St Patrickâs Day Outfits For Women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2" y="1298767"/>
            <a:ext cx="4811351" cy="47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1887" y="5805264"/>
            <a:ext cx="19072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h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andbag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suitcase</a:t>
            </a: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300192" y="494116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handbag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7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400308"/>
            <a:ext cx="30243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Go for a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denim _______ , </a:t>
            </a:r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white tank and green cardigan. Love the green trainers and green frame wayfarers.</a:t>
            </a:r>
          </a:p>
        </p:txBody>
      </p:sp>
      <p:pic>
        <p:nvPicPr>
          <p:cNvPr id="4098" name="Picture 2" descr="26 Ideas of St Patrickâs Day Outfits For Women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1808"/>
            <a:ext cx="5184576" cy="61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73670" y="5909508"/>
            <a:ext cx="113069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skirt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shirt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71143" y="134076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skirt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5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914395"/>
            <a:ext cx="28803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How about wearing a light green blazer with white-green printed tank, denim pants and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green __________.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5122" name="Picture 2" descr="26 Ideas of St Patrickâs Day Outfits For Women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7065"/>
            <a:ext cx="5112568" cy="62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5912243"/>
            <a:ext cx="1744388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l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oafers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sandals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53567" y="5258555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loafers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8348" y="593533"/>
            <a:ext cx="30963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Make it more ladylike and try on a summer dress with a high-neck cream beige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 and </a:t>
            </a:r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emerald accessories.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6146" name="Picture 2" descr="26 Ideas of St Patrickâs Day Outfits For Women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5586"/>
            <a:ext cx="4824536" cy="581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98348" y="5674205"/>
            <a:ext cx="18018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sweater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coat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98814" y="393305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coat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6176" y="368072"/>
            <a:ext cx="26642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Have some fun with a tea-length green skirt, white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 and </a:t>
            </a:r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brocade shiny cream blazer.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7170" name="Picture 2" descr="26 Ideas of St Patrickâs Day Outfits For Women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9" y="692696"/>
            <a:ext cx="571500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24125" y="5877272"/>
            <a:ext cx="840295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t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ee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lee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4063" y="328498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tee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6 Ideas of St Patrickâs Day Outfits For Women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8081"/>
            <a:ext cx="5256584" cy="576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67943" y="240804"/>
            <a:ext cx="38164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choices of St. Patrick’s Day outfits are simple. Just begin with green outfits, such as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green blouse </a:t>
            </a:r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or green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top and nice … high heeled __________!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1521" y="5797250"/>
            <a:ext cx="137249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shoes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boots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36051" y="5090001"/>
            <a:ext cx="223736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shoes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9996" y="338644"/>
            <a:ext cx="379895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If it's windy outside, then you better go for a bright green trench-coat, bird print sleeveless top, faded blue skinnies, bright green handbag and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flat ________.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9218" name="Picture 2" descr="26 Ideas of St Patrickâs Day Outfits For Women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8644"/>
            <a:ext cx="4673649" cy="611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97176" y="5878923"/>
            <a:ext cx="151195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50" dirty="0">
                <a:ln w="11430"/>
                <a:latin typeface="Arial Black" panose="020B0A04020102020204" pitchFamily="34" charset="0"/>
              </a:rPr>
              <a:t>p</a:t>
            </a:r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umps</a:t>
            </a:r>
          </a:p>
          <a:p>
            <a:r>
              <a:rPr lang="en-US" sz="2800" spc="50" dirty="0" smtClean="0">
                <a:ln w="11430"/>
                <a:latin typeface="Arial Black" panose="020B0A04020102020204" pitchFamily="34" charset="0"/>
              </a:rPr>
              <a:t>plums</a:t>
            </a:r>
            <a:endParaRPr lang="ru-RU" sz="2800" spc="50" dirty="0" smtClean="0">
              <a:ln w="11430"/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60232" y="5173667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pumps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1983</TotalTime>
  <Words>392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160</cp:revision>
  <dcterms:created xsi:type="dcterms:W3CDTF">2016-01-10T12:56:23Z</dcterms:created>
  <dcterms:modified xsi:type="dcterms:W3CDTF">2019-03-16T04:02:52Z</dcterms:modified>
</cp:coreProperties>
</file>