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80" r:id="rId2"/>
    <p:sldId id="25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98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0F0B5-B11A-4F7E-A1DF-BE3133E5E780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DB5C-EEB0-4775-B6D9-F1030ED8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DB5C-EEB0-4775-B6D9-F1030ED8FD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9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1.mylove.ru/Ppkz4H1Kc0.png" TargetMode="External"/><Relationship Id="rId13" Type="http://schemas.openxmlformats.org/officeDocument/2006/relationships/hyperlink" Target="https://stickeroid.com/uploads/pic/043018/thumb/stickeroid_5bf55063175bc.png" TargetMode="External"/><Relationship Id="rId3" Type="http://schemas.openxmlformats.org/officeDocument/2006/relationships/hyperlink" Target="https://ratatum.com/wp-content/uploads/2017/01/407969.jpg1300_1481734813-630x376-min.jpg" TargetMode="External"/><Relationship Id="rId7" Type="http://schemas.openxmlformats.org/officeDocument/2006/relationships/hyperlink" Target="http://www.rabota-naiti.ru/karera/wp-content/uploads/2014/11/komputer.png" TargetMode="External"/><Relationship Id="rId12" Type="http://schemas.openxmlformats.org/officeDocument/2006/relationships/hyperlink" Target="https://ratatum.com/wp-content/uploads/2017/01/Krov_1481735831-630x353-min.jpg" TargetMode="External"/><Relationship Id="rId2" Type="http://schemas.openxmlformats.org/officeDocument/2006/relationships/hyperlink" Target="https://ratatum.com/54-mifa-o-zdorove-perestante-verit/" TargetMode="External"/><Relationship Id="rId16" Type="http://schemas.openxmlformats.org/officeDocument/2006/relationships/hyperlink" Target="https://ratatum.com/wp-content/uploads/2017/01/65fb135ccb6c82d421951d81727c187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ipart-db.ru/file_content/rastr/chocolate-006.png" TargetMode="External"/><Relationship Id="rId11" Type="http://schemas.openxmlformats.org/officeDocument/2006/relationships/hyperlink" Target="https://3a-market.ru/upload/iblock/ab0/ab0e2af46604027c2a4394dc57791700.png" TargetMode="External"/><Relationship Id="rId5" Type="http://schemas.openxmlformats.org/officeDocument/2006/relationships/hyperlink" Target="http://img0.liveinternet.ru/images/attach/d/0/140/120/140120228_4552399_.png" TargetMode="External"/><Relationship Id="rId15" Type="http://schemas.openxmlformats.org/officeDocument/2006/relationships/hyperlink" Target="https://kinderbooks.ru/800/600/http/pictures.ucoz.ru/_ph/3/2/125671468.png" TargetMode="External"/><Relationship Id="rId10" Type="http://schemas.openxmlformats.org/officeDocument/2006/relationships/hyperlink" Target="http://www.ofhoreca.ru/news/images/06042018_8/1.png" TargetMode="External"/><Relationship Id="rId4" Type="http://schemas.openxmlformats.org/officeDocument/2006/relationships/hyperlink" Target="https://img2.freepng.ru/20171217/8aa/cup-coffee-png-5a37379a797281.1466299915135681544975.jpg" TargetMode="External"/><Relationship Id="rId9" Type="http://schemas.openxmlformats.org/officeDocument/2006/relationships/hyperlink" Target="http://www.1-touch.ru/upload/resize_cache/iblock/5a2/522_522_1/5a21a77aad5bee7785cb02eae537ab90.png" TargetMode="External"/><Relationship Id="rId14" Type="http://schemas.openxmlformats.org/officeDocument/2006/relationships/hyperlink" Target="http://pngimg.com/uploads/milk/milk_PNG12758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761" y="191848"/>
            <a:ext cx="8760277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о здоровье</a:t>
            </a:r>
          </a:p>
          <a:p>
            <a:pPr algn="r"/>
            <a:r>
              <a:rPr lang="ru-RU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Мифы и правда </a:t>
            </a:r>
          </a:p>
          <a:p>
            <a:pPr algn="r"/>
            <a:r>
              <a:rPr lang="ru-RU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endParaRPr lang="ru-RU" sz="4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518898"/>
            <a:ext cx="5667685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3746" y="1655853"/>
            <a:ext cx="4563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Лекция </a:t>
            </a:r>
          </a:p>
          <a:p>
            <a:pPr algn="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для учащихся 5-11 классов</a:t>
            </a:r>
          </a:p>
          <a:p>
            <a:pPr algn="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Материал предназначен для использования на тематических классных часах и беседах  на тему «Здоровье» во внеурочное время.</a:t>
            </a:r>
          </a:p>
        </p:txBody>
      </p:sp>
      <p:pic>
        <p:nvPicPr>
          <p:cNvPr id="184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665" y1="6647" x2="16474" y2="24566"/>
                        <a14:foregroundMark x1="50289" y1="7803" x2="81792" y2="25434"/>
                        <a14:foregroundMark x1="84971" y1="32948" x2="82948" y2="65607"/>
                        <a14:foregroundMark x1="14162" y1="33526" x2="19942" y2="68208"/>
                        <a14:foregroundMark x1="23410" y1="70520" x2="58092" y2="82081"/>
                        <a14:foregroundMark x1="88439" y1="49422" x2="86416" y2="60694"/>
                        <a14:foregroundMark x1="14162" y1="55780" x2="13006" y2="59827"/>
                        <a14:foregroundMark x1="19075" y1="65029" x2="15029" y2="65607"/>
                        <a14:backgroundMark x1="19942" y1="75434" x2="51734" y2="93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6" y="1757204"/>
            <a:ext cx="4428603" cy="4428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Чистите </a:t>
            </a: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уши нужно ватными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палочками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381814"/>
            <a:ext cx="82720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Ватные палочки небезопасны для слуха, так как проталкивают серу еще глубже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81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3" y="2996952"/>
            <a:ext cx="5087551" cy="2868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Осторожно! В яйцах есть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холестерин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381814"/>
            <a:ext cx="82720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Бессмысленная клевета ценного продукта! Яйца – это кладезь антиоксидантов, витаминов и безвредного холестерина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59" y="3429000"/>
            <a:ext cx="3938583" cy="31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Мёд гораздо полезнее обычного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сахара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381814"/>
            <a:ext cx="82720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Наукой доказано, что мёд имеет такой же эффект, как и кукурузный сироп. Однако кондитерские изделия содержат намного больше сахара, поэтому вредней и калорийнее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30" l="1235" r="89712">
                        <a14:backgroundMark x1="85185" y1="86404" x2="75720" y2="90789"/>
                        <a14:backgroundMark x1="34156" y1="88596" x2="43621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09705"/>
            <a:ext cx="2592288" cy="24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Запрокинув голову, вы остановите кровь из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носа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381814"/>
            <a:ext cx="858984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Это опасная ошибка! В таком случае кровотечение пойдет к горлу, что вызывает рвотный рефлекс. Необходимо зажать нос, наклонившись чуть вперед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s://ratatum.com/wp-content/uploads/2017/01/Krov_1481735831-630x353-m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730" y1="39660" x2="30794" y2="41360"/>
                        <a14:foregroundMark x1="46032" y1="39660" x2="48571" y2="41643"/>
                        <a14:foregroundMark x1="40159" y1="80453" x2="40952" y2="92635"/>
                        <a14:foregroundMark x1="19365" y1="91785" x2="6984" y2="93201"/>
                        <a14:foregroundMark x1="15556" y1="87819" x2="6984" y2="89802"/>
                        <a14:foregroundMark x1="6032" y1="93201" x2="5238" y2="97450"/>
                        <a14:foregroundMark x1="75238" y1="91785" x2="68095" y2="97167"/>
                        <a14:backgroundMark x1="66190" y1="10198" x2="59683" y2="73371"/>
                        <a14:backgroundMark x1="22381" y1="56657" x2="23016" y2="68839"/>
                        <a14:backgroundMark x1="56984" y1="58357" x2="55556" y2="66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44720"/>
            <a:ext cx="5424686" cy="30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Кушайте часто и по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чуть-чуть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048531"/>
            <a:ext cx="758173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Утверждение спорное. Ведь организм не должен находиться в постоянном процессе переваривания еды. Достаточный перерыв между приемами пищи позволяет клеткам очиститься от продуктов распада. Вот почему временное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голодание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очень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 полезно.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ÐÐ°ÑÑÐ¸Ð½ÐºÐ¸ Ð¿Ð¾ Ð·Ð°Ð¿ÑÐ¾ÑÑ Ñ ÐºÑÑÐ°Ñ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49" y="2780928"/>
            <a:ext cx="4249790" cy="42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¼Ð¾Ð»Ð¾ÐºÐ¾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254889"/>
            <a:ext cx="2745227" cy="36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Молоко укрепляет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кости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048531"/>
            <a:ext cx="758173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Это давно </a:t>
            </a:r>
            <a:r>
              <a:rPr lang="ru-RU" b="1" kern="0" dirty="0" err="1">
                <a:solidFill>
                  <a:srgbClr val="00FFFF"/>
                </a:solidFill>
                <a:latin typeface="Arial Black" panose="020B0A04020102020204" pitchFamily="34" charset="0"/>
              </a:rPr>
              <a:t>опроверженный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 миф. Ученые доказали, что нет связи между потреблением молока и прочностью костей и суставов. Наоборот, чем старше мы становимся,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 тем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меньше молочных продуктов следует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включать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в свой рацион,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b="1" kern="0" dirty="0" err="1" smtClean="0">
                <a:solidFill>
                  <a:srgbClr val="00FFFF"/>
                </a:solidFill>
                <a:latin typeface="Arial Black" panose="020B0A04020102020204" pitchFamily="34" charset="0"/>
              </a:rPr>
              <a:t>ато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и вовсе отказаться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Яблоко в день – и вы забудете о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врачах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048531"/>
            <a:ext cx="87338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Яблоко – кладезь витаминов и клетчатки, но вовсе не панацея от всех недуг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ÐÐ°ÑÑÐ¸Ð½ÐºÐ¸ Ð¿Ð¾ Ð·Ð°Ð¿ÑÐ¾ÑÑ ÑÐ±Ð»Ð¾ÐºÐ¾ ÐµÑÑ Ð´ÐµÐ²Ð¾ÑÐºÐ°  Ð¿Ð½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/>
          <a:stretch/>
        </p:blipFill>
        <p:spPr bwMode="auto">
          <a:xfrm>
            <a:off x="2021730" y="3216778"/>
            <a:ext cx="4543419" cy="38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Ð°ÑÑÐ¸Ð½ÐºÐ¸ Ð¿Ð¾ Ð·Ð°Ð¿ÑÐ¾ÑÑ ÑÐ±Ð»Ð¾ÐºÐ¾ ÐµÑÑ Ð´ÐµÐ²Ð¾ÑÐºÐ° 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29" y="2502933"/>
            <a:ext cx="1196818" cy="15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Урезайте потребление насыщенных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жиров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048531"/>
            <a:ext cx="87338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Грамотное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потребление мясных продуктов, масла и сыра не только безвредно, но и понижает уровень “плохого” холестерина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https://ratatum.com/wp-content/uploads/2017/01/65fb135ccb6c82d421951d81727c187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3499892" cy="34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81" y="22718"/>
            <a:ext cx="9909962" cy="68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4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852936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6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54 мифа о здоровье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https://ratatum.com/54-mifa-o-zdorove-perestante-verit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16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При </a:t>
            </a:r>
            <a:r>
              <a:rPr lang="ru-RU" sz="16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копировании материала ссылка на источник обязательна!</a:t>
            </a:r>
            <a:endParaRPr lang="en-US" sz="16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ratatum.com/wp-content/uploads/2017/01/407969.jpg1300_1481734813-630x376-min.jpg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img2.freepng.ru/20171217/8aa/cup-coffee-png-5a37379a797281.1466299915135681544975.jpg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http://img0.liveinternet.ru/images/attach/d/0/140/120/140120228_4552399_.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clipart-db.ru/file_content/rastr/chocolate-006.png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7"/>
              </a:rPr>
              <a:t>http://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7"/>
              </a:rPr>
              <a:t>www.rabota-naiti.ru/karera/wp-content/uploads/2014/11/komputer.png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8"/>
              </a:rPr>
              <a:t>http://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8"/>
              </a:rPr>
              <a:t>f1.mylove.ru/Ppkz4H1Kc0.png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4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9"/>
              </a:rPr>
              <a:t>http://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9"/>
              </a:rPr>
              <a:t>www.1-touch.ru/upload/resize_cache/iblock/5a2/522_522_1/5a21a77aad5bee7785cb02eae537ab90.png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0"/>
              </a:rPr>
              <a:t>http://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0"/>
              </a:rPr>
              <a:t>www.ofhoreca.ru/news/images/06042018_8/1.png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1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1"/>
              </a:rPr>
              <a:t>3a-market.ru/upload/iblock/ab0/ab0e2af46604027c2a4394dc57791700.png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2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2"/>
              </a:rPr>
              <a:t>ratatum.com/wp-content/uploads/2017/01/Krov_1481735831-630x353-min.jpg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3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3"/>
              </a:rPr>
              <a:t>stickeroid.com/uploads/pic/043018/thumb/stickeroid_5bf55063175bc.png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4"/>
              </a:rPr>
              <a:t>http://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4"/>
              </a:rPr>
              <a:t>pngimg.com/uploads/milk/milk_PNG12758.png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5"/>
              </a:rPr>
              <a:t>https://kinderbooks.ru/800/600/http/pictures.ucoz.ru/_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5"/>
              </a:rPr>
              <a:t>ph/3/2/125671468.png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6"/>
              </a:rPr>
              <a:t>https://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16"/>
              </a:rPr>
              <a:t>ratatum.com/wp-content/uploads/2017/01/65fb135ccb6c82d421951d81727c187e.jpg</a:t>
            </a: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4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4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Много витамина С защитит вас от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простуды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Витамин С стимулирует иммунитет, но вовсе не защитит вас от гриппа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968552" cy="29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Чем больше воды вы пьёте за день, тем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лучше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56792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Большинство продуктов, особенно фруктов и овощей, содержат воду. И если вы не хотите пить, не нужно давиться обычной водой – это большая нагрузка на почки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63875"/>
            <a:ext cx="5496718" cy="30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Кофе вредит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здоровью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892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Пару чашечек в день ароматного напитка никак не навредят, а даже наоборот, улучшат ваше общее самочувствие.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ru-RU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778" y1="55192" x2="18778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10" y="3611331"/>
            <a:ext cx="4542185" cy="26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Кофе вредит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здоровью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892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Пару чашечек в день ароматного напитка никак не навредят, а даже наоборот, улучшат ваше общее самочувствие.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ru-RU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778" y1="55192" x2="18778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10" y="3611331"/>
            <a:ext cx="4542185" cy="26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 жареного и шоколада появляются прыщи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892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Причин, из-за которых возникает </a:t>
            </a:r>
            <a:r>
              <a:rPr lang="ru-RU" b="1" kern="0" dirty="0" err="1">
                <a:solidFill>
                  <a:srgbClr val="00FFFF"/>
                </a:solidFill>
                <a:latin typeface="Arial Black" panose="020B0A04020102020204" pitchFamily="34" charset="0"/>
              </a:rPr>
              <a:t>акне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, может быть масса, в том числе косметика, повышенная влажность и потливость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5348536" cy="35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Компьютер – первый враг для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глаз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892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Исследования доказали, что радиация от мониторов совершенно безвредна для человеческого глаза и её очень мало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Picture 4" descr="ÐÐ°ÑÑÐ¸Ð½ÐºÐ¸ Ð¿Ð¾ Ð·Ð°Ð¿ÑÐ¾ÑÑ ÑÐ°Ð±Ð¾ÑÐ° Ñ ÐºÐ¾Ð¼Ð¿ÑÑÑÐµÑÐ¾Ð¼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23" y="3587190"/>
            <a:ext cx="4068553" cy="32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 потребления сахара дети становятся чрезмерно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активными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892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Дети по своей природе </a:t>
            </a:r>
            <a:r>
              <a:rPr lang="ru-RU" b="1" kern="0" dirty="0" err="1">
                <a:solidFill>
                  <a:srgbClr val="00FFFF"/>
                </a:solidFill>
                <a:latin typeface="Arial Black" panose="020B0A04020102020204" pitchFamily="34" charset="0"/>
              </a:rPr>
              <a:t>гиперактивны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, вне зависимости от того, едят они сахар или нет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.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75" y="3194650"/>
            <a:ext cx="2908970" cy="35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86" y="3212976"/>
            <a:ext cx="2732813" cy="33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177" y="12863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Сахар – основная причина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кариеса</a:t>
            </a:r>
            <a:endParaRPr lang="ru-RU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625" y="1381814"/>
            <a:ext cx="82720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Правда: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Здесь причина не столько в сахаре, сколько в продолжительности его действия на зубную эмаль. Поэтому кусочек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      шоколада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менее вреден,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   чем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длительный процесс наслаждения леденцом. 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    Но </a:t>
            </a:r>
            <a:r>
              <a:rPr lang="ru-RU" b="1" kern="0" dirty="0">
                <a:solidFill>
                  <a:srgbClr val="00FFFF"/>
                </a:solidFill>
                <a:latin typeface="Arial Black" panose="020B0A04020102020204" pitchFamily="34" charset="0"/>
              </a:rPr>
              <a:t>только если сразу же прополоскать полость рта</a:t>
            </a: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!</a:t>
            </a:r>
            <a:endParaRPr lang="ru-RU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1025</TotalTime>
  <Words>616</Words>
  <Application>Microsoft Office PowerPoint</Application>
  <PresentationFormat>Экран (4:3)</PresentationFormat>
  <Paragraphs>62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113</cp:revision>
  <dcterms:created xsi:type="dcterms:W3CDTF">2016-01-10T12:56:23Z</dcterms:created>
  <dcterms:modified xsi:type="dcterms:W3CDTF">2019-04-07T15:39:26Z</dcterms:modified>
</cp:coreProperties>
</file>