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80" r:id="rId2"/>
    <p:sldId id="330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2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9900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21" autoAdjust="0"/>
  </p:normalViewPr>
  <p:slideViewPr>
    <p:cSldViewPr>
      <p:cViewPr>
        <p:scale>
          <a:sx n="55" d="100"/>
          <a:sy n="55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5ECA-C676-44A8-8FD6-FD49F9B55A41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AE1-EBED-4C8D-8A23-B3096EBC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2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AE1-EBED-4C8D-8A23-B3096EBC5D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formi-foto.ru/holidays/holiday-50-Den%27Pobedy/1.html" TargetMode="External"/><Relationship Id="rId2" Type="http://schemas.openxmlformats.org/officeDocument/2006/relationships/hyperlink" Target="http://ivanok.ru/gor_menu/st_voina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olshoyvopros.ru/questions/2804219-georgievskuju-lentochku-orden-vechnyj-ogon-na-prozrachnom-fone-gde-skachat.html" TargetMode="External"/><Relationship Id="rId4" Type="http://schemas.openxmlformats.org/officeDocument/2006/relationships/hyperlink" Target="http://bavleny-school.my1.ru/news/den_pobedy/2017-05-19-4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29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496" y="4665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Весна победы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5003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Степанова, </a:t>
            </a:r>
          </a:p>
          <a:p>
            <a:pPr algn="r">
              <a:defRPr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английского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языка  МБОУ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СОШ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№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 </a:t>
            </a: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имени Героя Советского Союза М.В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Цивильск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Чувашской Республики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577" y="1988840"/>
            <a:ext cx="25737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Интерактивная викторина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для  учащихся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4 - 7 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классов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577" y="3399907"/>
            <a:ext cx="2181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Область применения:</a:t>
            </a:r>
          </a:p>
          <a:p>
            <a:pPr lvl="0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лассный час в указанных классах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45434" y="1124744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Ветераны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80698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идёт над миром праздник,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гремит салютов гром,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 тех 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событий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Снова вспомнят о былом.</a:t>
            </a: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568526" y="3600684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1600" y="480698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Светят звёзды обелисков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бушует май в цветах,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Благородные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 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блистают на висках.</a:t>
            </a:r>
          </a:p>
        </p:txBody>
      </p:sp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28184" y="1124744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седины</a:t>
            </a: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441211" y="3669018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1600" y="480698"/>
            <a:ext cx="7807503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Вы сейчас отцы и деды,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Виски посеребрила седина.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Вовек Вам не забыть весну Победы,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Тот день, </a:t>
            </a:r>
            <a:endParaRPr lang="ru-RU" sz="2800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когда закончилась ___________ .</a:t>
            </a:r>
            <a:endParaRPr lang="ru-RU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80270" y="221982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война</a:t>
            </a: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392770" y="3645822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1600" y="480698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9 мая  мы чествуем 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дедов,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Защитивших родную страну,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Подарившим народам Победу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вернувшим нам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 и 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весну !</a:t>
            </a: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72474" y="177281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</a:t>
            </a: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660232" y="3669018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7279" y="160142"/>
            <a:ext cx="7807503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Май.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Россия.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Цветёт весна.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Отгремела давно война.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сегодня у братских могил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Вспомним тех, кто нам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сохранил!</a:t>
            </a:r>
            <a:endParaRPr lang="ru-RU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40152" y="2446478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жизнь</a:t>
            </a: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444208" y="3669018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4277" y="1916832"/>
            <a:ext cx="87097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Источник: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Стихи о Великой отечественной войне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http://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ivanok.ru/gor_menu/st_voina.php</a:t>
            </a: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Изображения: </a:t>
            </a: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 Днем Победы 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3"/>
              </a:rPr>
              <a:t>http://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3"/>
              </a:rPr>
              <a:t>oformi-foto.ru/holidays/holiday-50-Den%27Pobedy/1.html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День Победы  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4"/>
              </a:rPr>
              <a:t>http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4"/>
              </a:rPr>
              <a:t>://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4"/>
              </a:rPr>
              <a:t>bavleny-school.my1.ru/news/den_pobedy/2017-05-19-405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Вечный огонь 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5"/>
              </a:rPr>
              <a:t>http://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5"/>
              </a:rPr>
              <a:t>www.bolshoyvopros.ru/questions/2804219-georgievskuju-lentochku-orden-vechnyj-ogon-na-prozrachnom-fone-gde-skachat.html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16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6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28184" y="2199514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война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84977" y="980728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Весна пришла и День Победы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Встречает снова вся страна.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Давно не слышно канонады,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забыта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 __________ .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398762" y="3692766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" y="0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" y="0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56209" y="1800525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ростки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645447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Бои тяжелые под Брестом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отступленье до Москвы.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Разгром врага под Сталинградом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Победы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первые ___________ .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588224" y="3669018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" y="0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71192" y="1700808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парад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0059" y="501458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Весна Победы, гром салютов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слёзы на глазах солдат.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долго ждали мы Победы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майский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праздничный ________.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484181" y="3669018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" y="0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94024" y="1700808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подвиг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65138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фронте и в глубоком тыле,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Ковал Победу весь народ.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все вернулись с поля брани,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в 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памяти живёт.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444208" y="3660078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91279" y="2191469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поклон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77994"/>
            <a:ext cx="7807503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помним </a:t>
            </a:r>
            <a:r>
              <a:rPr lang="ru-RU" sz="2800" dirty="0" err="1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Вас,герои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поимённо.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гордо- "ветеранами"- зовём.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от потомков всей страны огромной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 ратный подвиг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низкий  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Вам _____________ !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583277" y="3462996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32528" y="1844824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небеса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617819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Разукрасилось красками небо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майский день, когда пела весна,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Акварелью победного цвета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Надо мной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расцвели ____________ .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516216" y="3669018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47076" y="2165410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ладонь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65138"/>
            <a:ext cx="7807503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Льются слезы бедой невозвратной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могилы, где вечный огонь.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героев страны необъятной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Вверх взметнулась </a:t>
            </a:r>
            <a:endParaRPr lang="ru-RU" sz="2800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салюте ___________ .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516216" y="3634563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00192" y="1700808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день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65138"/>
            <a:ext cx="7807503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Слёзы радости и счастья,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Слёзы скорби и потерь,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Всё слилось в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тот </a:t>
            </a: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день прекрасный,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тот великий </a:t>
            </a:r>
            <a:r>
              <a:rPr lang="ru-RU" sz="280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майский ________.</a:t>
            </a:r>
            <a:endParaRPr lang="en-US" sz="280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6527884" y="3634563"/>
            <a:ext cx="2846804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вечный огонь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30" y="42894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1498</TotalTime>
  <Words>367</Words>
  <Application>Microsoft Office PowerPoint</Application>
  <PresentationFormat>Экран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167</cp:revision>
  <dcterms:created xsi:type="dcterms:W3CDTF">2016-01-10T12:56:23Z</dcterms:created>
  <dcterms:modified xsi:type="dcterms:W3CDTF">2019-04-29T22:59:35Z</dcterms:modified>
</cp:coreProperties>
</file>