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5"/>
  </p:notesMasterIdLst>
  <p:sldIdLst>
    <p:sldId id="280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2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9900"/>
    <a:srgbClr val="00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7" autoAdjust="0"/>
    <p:restoredTop sz="86321" autoAdjust="0"/>
  </p:normalViewPr>
  <p:slideViewPr>
    <p:cSldViewPr>
      <p:cViewPr>
        <p:scale>
          <a:sx n="55" d="100"/>
          <a:sy n="55" d="100"/>
        </p:scale>
        <p:origin x="-14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95ECA-C676-44A8-8FD6-FD49F9B55A41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02AE1-EBED-4C8D-8A23-B3096EBC5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625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02AE1-EBED-4C8D-8A23-B3096EBC5D1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68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loserdie.ru/article/12-samyh-trogatelnyh-pamyatnikov-tem-kto-uchastvoval-vo-vtoroj-mirovoj-vojn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кас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529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4496" y="4665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  Память…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22108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Автор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:</a:t>
            </a:r>
          </a:p>
          <a:p>
            <a:pPr algn="r">
              <a:defRPr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Дарья Архипова, ученица 5В класса</a:t>
            </a:r>
          </a:p>
          <a:p>
            <a:pPr algn="r">
              <a:defRPr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Руководитель: 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Ольга Михайловна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Степанова, </a:t>
            </a:r>
          </a:p>
          <a:p>
            <a:pPr algn="r">
              <a:defRPr/>
            </a:pP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               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учитель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английского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языка  </a:t>
            </a:r>
            <a:endParaRPr lang="ru-RU" sz="20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МБОУ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«</a:t>
            </a:r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Цивильская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СОШ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№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1 </a:t>
            </a:r>
            <a:endParaRPr lang="ru-RU" sz="20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имени Героя Советского Союза М.В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. Силантьева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города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Цивильск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 Чувашской Республики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201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4496" y="1556792"/>
            <a:ext cx="25737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Рассказ о памятниках участникам Второй Мировой войны</a:t>
            </a:r>
            <a:endParaRPr lang="ru-RU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endParaRPr lang="ru-RU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8577" y="3212976"/>
            <a:ext cx="2181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Область применения:</a:t>
            </a:r>
          </a:p>
          <a:p>
            <a:pPr lvl="0"/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к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лассный час в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4-9 классах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20001.730x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99" y="31321"/>
            <a:ext cx="7596514" cy="503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день победы пнг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7"/>
          <a:stretch/>
        </p:blipFill>
        <p:spPr bwMode="auto">
          <a:xfrm>
            <a:off x="7884368" y="5334431"/>
            <a:ext cx="1361197" cy="150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47581" y="5053032"/>
            <a:ext cx="83173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Самый </a:t>
            </a:r>
            <a:r>
              <a:rPr lang="ru-RU" sz="2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верный друг человека – собака. Везде – и в тепле, и беде, и в горести, и в радости. В том числе и на фронте. </a:t>
            </a:r>
            <a:endParaRPr lang="en-US" sz="2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5986640"/>
            <a:ext cx="8388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Памятник фронтовой собаке, скульптор А. </a:t>
            </a:r>
            <a:r>
              <a:rPr lang="ru-RU" sz="2400" b="1" dirty="0" err="1">
                <a:solidFill>
                  <a:srgbClr val="FFFF00"/>
                </a:solidFill>
              </a:rPr>
              <a:t>Коробцов</a:t>
            </a:r>
            <a:r>
              <a:rPr lang="ru-RU" sz="2400" b="1" dirty="0">
                <a:solidFill>
                  <a:srgbClr val="FFFF00"/>
                </a:solidFill>
              </a:rPr>
              <a:t>, 2014 год, Москва, Поклонная гора</a:t>
            </a:r>
          </a:p>
        </p:txBody>
      </p:sp>
    </p:spTree>
    <p:extLst>
      <p:ext uri="{BB962C8B-B14F-4D97-AF65-F5344CB8AC3E}">
        <p14:creationId xmlns:p14="http://schemas.microsoft.com/office/powerpoint/2010/main" val="20503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день победы пн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7"/>
          <a:stretch/>
        </p:blipFill>
        <p:spPr bwMode="auto">
          <a:xfrm>
            <a:off x="7884368" y="5334431"/>
            <a:ext cx="1361197" cy="150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707904" y="160338"/>
            <a:ext cx="525658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Трое детей тепло и очень неуютно одетые. Девочка держит старую, некрасивую, любимую куклу. Мальчик держит большой чайник. Он старший в этой группе, ему нужно заботиться об остальных. Это – дети блокадного Ленинграда. А сам памятник стоит в Омске. Почему? Об этом сообщает подпись на постаменте: «Из блокадного Ленинграда в Омскую область было эвакуировано более 17 тысяч детей». Вот таких их и привозили – измученных, выдернутых из своей семьи (если семья еще была цела, жива), спасенных. Вывозили по легендарной Дороге жизни и с риском для этой самой, только-только еще начавшейся жизни.</a:t>
            </a:r>
            <a:endParaRPr lang="en-US" sz="2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5986640"/>
            <a:ext cx="8388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Памятник детям блокадного Ленинграда, скульптор </a:t>
            </a:r>
            <a:r>
              <a:rPr lang="ru-RU" sz="2400" b="1" dirty="0" smtClean="0">
                <a:solidFill>
                  <a:srgbClr val="FFFF00"/>
                </a:solidFill>
              </a:rPr>
              <a:t>                                  С</a:t>
            </a:r>
            <a:r>
              <a:rPr lang="ru-RU" sz="2400" b="1" dirty="0">
                <a:solidFill>
                  <a:srgbClr val="FFFF00"/>
                </a:solidFill>
              </a:rPr>
              <a:t>. </a:t>
            </a:r>
            <a:r>
              <a:rPr lang="ru-RU" sz="2400" b="1" dirty="0" err="1">
                <a:solidFill>
                  <a:srgbClr val="FFFF00"/>
                </a:solidFill>
              </a:rPr>
              <a:t>Голованцев</a:t>
            </a:r>
            <a:r>
              <a:rPr lang="ru-RU" sz="2400" b="1" dirty="0">
                <a:solidFill>
                  <a:srgbClr val="FFFF00"/>
                </a:solidFill>
              </a:rPr>
              <a:t>, 2014 год, Омск</a:t>
            </a:r>
          </a:p>
        </p:txBody>
      </p:sp>
      <p:pic>
        <p:nvPicPr>
          <p:cNvPr id="11266" name="Picture 2" descr="18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0" r="12088"/>
          <a:stretch/>
        </p:blipFill>
        <p:spPr bwMode="auto">
          <a:xfrm>
            <a:off x="247581" y="270417"/>
            <a:ext cx="3604339" cy="555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06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день победы пн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7"/>
          <a:stretch/>
        </p:blipFill>
        <p:spPr bwMode="auto">
          <a:xfrm>
            <a:off x="7884368" y="5334431"/>
            <a:ext cx="1361197" cy="150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55574" y="3798599"/>
            <a:ext cx="88089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Дети... </a:t>
            </a:r>
            <a:r>
              <a:rPr lang="ru-RU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Всего – восемьдесят два ребенка; их фигуры отлиты из бронзы в натуральную величину. Именно столько детей – 40 мальчиков и 42 девочки были убиты фашистами в 1942 году в чешском шахтерском поселке Лидице. Сам же поселок был полностью уничтожен</a:t>
            </a: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...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5986640"/>
            <a:ext cx="8388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Памятник детским жертвам войны, скульптор М. </a:t>
            </a:r>
            <a:r>
              <a:rPr lang="ru-RU" sz="2400" b="1" dirty="0" err="1">
                <a:solidFill>
                  <a:srgbClr val="FFFF00"/>
                </a:solidFill>
              </a:rPr>
              <a:t>Ухитилова</a:t>
            </a:r>
            <a:r>
              <a:rPr lang="ru-RU" sz="2400" b="1" dirty="0">
                <a:solidFill>
                  <a:srgbClr val="FFFF00"/>
                </a:solidFill>
              </a:rPr>
              <a:t>, 1995 — 2000 годы, Лидице</a:t>
            </a:r>
          </a:p>
        </p:txBody>
      </p:sp>
      <p:pic>
        <p:nvPicPr>
          <p:cNvPr id="12290" name="Picture 2" descr="img_172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1" b="13345"/>
          <a:stretch/>
        </p:blipFill>
        <p:spPr bwMode="auto">
          <a:xfrm>
            <a:off x="155574" y="160337"/>
            <a:ext cx="8870745" cy="362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80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34277" y="1916832"/>
            <a:ext cx="870972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Источник: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Митрофанов А 12 самых трогательных памятников  тем, кто участвовал во второй мировой войне 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hlinkClick r:id="rId2"/>
              </a:rPr>
              <a:t>https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hlinkClick r:id="rId2"/>
              </a:rPr>
              <a:t>://www.miloserdie.ru/article/12-samyh-trogatelnyh-pamyatnikov-tem-kto-uchastvoval-vo-vtoroj-mirovoj-vojne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hlinkClick r:id="rId2"/>
              </a:rPr>
              <a:t>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Использование материалов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сайта  разрешается при  </a:t>
            </a:r>
            <a:r>
              <a:rPr lang="ru-RU" sz="2000" b="0" dirty="0" err="1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при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наличии активной гиперссылки на оригинал материала на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сайте miloserdie.ru    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hlinkClick r:id="rId2"/>
              </a:rPr>
              <a:t>https://www.miloserdie.ru/article/12-samyh-trogatelnyh-pamyatnikov-tem-kto-uchastvoval-vo-vtoroj-mirovoj-vojne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hlinkClick r:id="rId2"/>
              </a:rPr>
              <a:t>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000" b="0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6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день победы пн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7"/>
          <a:stretch/>
        </p:blipFill>
        <p:spPr bwMode="auto">
          <a:xfrm>
            <a:off x="7884368" y="5334431"/>
            <a:ext cx="1361197" cy="150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467161" y="160337"/>
            <a:ext cx="539154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Прасковьи </a:t>
            </a:r>
            <a:r>
              <a:rPr lang="ru-RU" sz="2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Еремеевны</a:t>
            </a:r>
            <a:r>
              <a:rPr lang="ru-RU" sz="2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Володичкиной</a:t>
            </a:r>
            <a:r>
              <a:rPr lang="ru-RU" sz="2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ушли на фронт одним призывом девять сыновей. Шестеро погибли на войне, трое скончались от ран, едва вернувшись домой. А следом ушла и сама Прасковья </a:t>
            </a:r>
            <a:r>
              <a:rPr lang="ru-RU" sz="2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Еремеевна</a:t>
            </a:r>
            <a:r>
              <a:rPr lang="ru-RU" sz="2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не выдержала горя, доставшегося ей. А с младшим своим сыном, Николаем, она даже не попрощалась. Он заканчивал действительную службу в Забайкалье, его уже ждали домой, но их часть сразу повезли на фронт. Он, когда проезжал Волгу, выкинул из окна теплушки свёрнутую трубочкой записку: «Мама, родная мама. Не тужи, не горюй. Не переживай. Едем на фронт. Разобьём фашистов и все </a:t>
            </a:r>
            <a:r>
              <a:rPr lang="ru-RU" sz="2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вернёмся </a:t>
            </a:r>
            <a:r>
              <a:rPr lang="ru-RU" sz="2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тебе. Жди. Твой Колька».</a:t>
            </a:r>
            <a:endParaRPr lang="en-US" sz="2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Памятник семье Володичкиных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8"/>
            <a:ext cx="3192964" cy="568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7974" y="5949280"/>
            <a:ext cx="7450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Памятник Матери и сыновьям </a:t>
            </a:r>
            <a:r>
              <a:rPr lang="ru-RU" sz="2400" b="1" dirty="0" err="1">
                <a:solidFill>
                  <a:srgbClr val="FFFF00"/>
                </a:solidFill>
              </a:rPr>
              <a:t>Володичкиным</a:t>
            </a:r>
            <a:r>
              <a:rPr lang="ru-RU" sz="2400" b="1" dirty="0">
                <a:solidFill>
                  <a:srgbClr val="FFFF00"/>
                </a:solidFill>
              </a:rPr>
              <a:t>, скульптор Ю. Храмов, 1995 год, Самара.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7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день победы пн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7"/>
          <a:stretch/>
        </p:blipFill>
        <p:spPr bwMode="auto">
          <a:xfrm>
            <a:off x="7884368" y="5334431"/>
            <a:ext cx="1361197" cy="150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2889" y="4222629"/>
            <a:ext cx="875236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Его называют «памятник плачущему коню». Осиротевший измученный бронзовый конь склонил голову — оплакивая своего наездника, хозяина, друга. В наши дни мы, к счастью, редко видим плачущих коней. В Великую Отечественную их было много. К сожалению, кавалеристы были практически обречены на верную </a:t>
            </a:r>
            <a:r>
              <a:rPr lang="ru-RU" sz="2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гибель…</a:t>
            </a:r>
            <a:endParaRPr lang="en-US" sz="2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7974" y="5949280"/>
            <a:ext cx="77204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Памятник погибшим воинам-</a:t>
            </a:r>
            <a:r>
              <a:rPr lang="ru-RU" sz="2000" b="1" dirty="0" err="1">
                <a:solidFill>
                  <a:srgbClr val="FFFF00"/>
                </a:solidFill>
              </a:rPr>
              <a:t>куртатинцам</a:t>
            </a:r>
            <a:r>
              <a:rPr lang="ru-RU" sz="2000" b="1" dirty="0">
                <a:solidFill>
                  <a:srgbClr val="FFFF00"/>
                </a:solidFill>
              </a:rPr>
              <a:t>, скульптор Д. </a:t>
            </a:r>
            <a:r>
              <a:rPr lang="ru-RU" sz="2000" b="1" dirty="0" err="1">
                <a:solidFill>
                  <a:srgbClr val="FFFF00"/>
                </a:solidFill>
              </a:rPr>
              <a:t>Цораев</a:t>
            </a:r>
            <a:r>
              <a:rPr lang="ru-RU" sz="2000" b="1" dirty="0">
                <a:solidFill>
                  <a:srgbClr val="FFFF00"/>
                </a:solidFill>
              </a:rPr>
              <a:t>, 1971 год, </a:t>
            </a:r>
            <a:r>
              <a:rPr lang="ru-RU" sz="2000" b="1" dirty="0" err="1">
                <a:solidFill>
                  <a:srgbClr val="FFFF00"/>
                </a:solidFill>
              </a:rPr>
              <a:t>Куртатинское</a:t>
            </a:r>
            <a:r>
              <a:rPr lang="ru-RU" sz="2000" b="1" dirty="0">
                <a:solidFill>
                  <a:srgbClr val="FFFF00"/>
                </a:solidFill>
              </a:rPr>
              <a:t> ущелье, республика Северная Осетия — Алания.</a:t>
            </a:r>
          </a:p>
        </p:txBody>
      </p:sp>
      <p:pic>
        <p:nvPicPr>
          <p:cNvPr id="2050" name="Picture 2" descr="og_og_145277707527687696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5"/>
          <a:stretch/>
        </p:blipFill>
        <p:spPr bwMode="auto">
          <a:xfrm>
            <a:off x="178733" y="160338"/>
            <a:ext cx="8723138" cy="406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94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день победы пн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7"/>
          <a:stretch/>
        </p:blipFill>
        <p:spPr bwMode="auto">
          <a:xfrm>
            <a:off x="7884368" y="5334431"/>
            <a:ext cx="1361197" cy="150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932040" y="160337"/>
            <a:ext cx="41044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Треугольники фронтовых писем. Один из символов Великой Отечественной. Их читали всей семьей, а в деревнях — и подчас и всей улицей, их хранили в шкатулках, реки слез были над ними пролиты – слез веры, надежды, любви. Символ скорее тыловой, чем фронтовой. Тем не менее, ефрейтор Иван Леонтьев, экспедитор-почтальон 33-го стрелкового полка 6-й Краснознаменной стрелковой дивизии, увековеченный на этом памятнике, погиб в 1944 году как раз на фронте.</a:t>
            </a:r>
            <a:endParaRPr lang="en-US" sz="2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7974" y="5949280"/>
            <a:ext cx="7720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Памятник фронтовому почтальону, скульптор А. Игнатов, 2015 год, Воронеж</a:t>
            </a:r>
          </a:p>
        </p:txBody>
      </p:sp>
      <p:pic>
        <p:nvPicPr>
          <p:cNvPr id="4098" name="Picture 2" descr="0_10f4fb_6dcb2628_ori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"/>
          <a:stretch/>
        </p:blipFill>
        <p:spPr bwMode="auto">
          <a:xfrm>
            <a:off x="155575" y="160337"/>
            <a:ext cx="4923653" cy="564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32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день победы пн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7"/>
          <a:stretch/>
        </p:blipFill>
        <p:spPr bwMode="auto">
          <a:xfrm>
            <a:off x="7884368" y="5334431"/>
            <a:ext cx="1361197" cy="150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580112" y="160337"/>
            <a:ext cx="345638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</a:t>
            </a:r>
            <a:r>
              <a:rPr lang="ru-RU" sz="2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ведь было и такое. В частности, верблюды Мишка и Машка участвовали в легендарной Сталинградской битве и дошли от Нижнего Поволжья до Берлина. Теперь они отлиты в бронзе, в привычном для них окружении – рядом с боевым орудием и солдатом с автоматом на коленях, который присел отдохнуть. И один из верблюдов, не долго думая, последовал его примеру. Устал.</a:t>
            </a:r>
            <a:endParaRPr lang="en-US" sz="2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083577"/>
            <a:ext cx="8388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Памятник «Мы победили! От Баскунчака до Берлина», скульпторы В. Жуков, В. Маринин и П. </a:t>
            </a:r>
            <a:r>
              <a:rPr lang="ru-RU" sz="2000" b="1" dirty="0" err="1">
                <a:solidFill>
                  <a:srgbClr val="FFFF00"/>
                </a:solidFill>
              </a:rPr>
              <a:t>Солодков</a:t>
            </a:r>
            <a:r>
              <a:rPr lang="ru-RU" sz="2000" b="1" dirty="0">
                <a:solidFill>
                  <a:srgbClr val="FFFF00"/>
                </a:solidFill>
              </a:rPr>
              <a:t>, 2010 год, Ахтубинск, Астраханская область. </a:t>
            </a:r>
          </a:p>
        </p:txBody>
      </p:sp>
      <p:pic>
        <p:nvPicPr>
          <p:cNvPr id="5122" name="Picture 2" descr="880c7d838a175daf9e3eb017bff034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83635"/>
            <a:ext cx="542925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4817" y="4360336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b="1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Тяготы военного времени – это когда в качестве тягловой силы используют степных астраханских верблюдов.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50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день победы пн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7"/>
          <a:stretch/>
        </p:blipFill>
        <p:spPr bwMode="auto">
          <a:xfrm>
            <a:off x="7884368" y="5334431"/>
            <a:ext cx="1361197" cy="150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717898" y="160337"/>
            <a:ext cx="431859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Широкая бронзовая </a:t>
            </a:r>
            <a:r>
              <a:rPr lang="ru-RU" sz="2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стелла</a:t>
            </a:r>
            <a:r>
              <a:rPr lang="ru-RU" sz="2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а на ней – как будто бы на обычной одежной вешалке, на крючках, висит женская одежда. Всего 17 комплектов, словно на бронзовой странице из журнала мод. Одно лишь есть отличие, и оно весьма существенное – это не модные туалеты, а форменная одежда женщин, участниц Второй мировой войны. Это рабочая спецовка, шоферский комбинезон, защитная одежда сварщика, медицинская форма… Каски, френчи, галифе. Этот памятник называется очень просто – Женщины во Второй Мировой.</a:t>
            </a:r>
            <a:endParaRPr lang="en-US" sz="2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5986640"/>
            <a:ext cx="8388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Памятник «Женщины во Второй Мировой войне», скульптор </a:t>
            </a:r>
            <a:r>
              <a:rPr lang="ru-RU" sz="2400" b="1" dirty="0" smtClean="0">
                <a:solidFill>
                  <a:srgbClr val="FFFF00"/>
                </a:solidFill>
              </a:rPr>
              <a:t>     Д</a:t>
            </a:r>
            <a:r>
              <a:rPr lang="ru-RU" sz="2400" b="1" dirty="0">
                <a:solidFill>
                  <a:srgbClr val="FFFF00"/>
                </a:solidFill>
              </a:rPr>
              <a:t>. Миллс, 2005 год, Лондон.</a:t>
            </a:r>
          </a:p>
        </p:txBody>
      </p:sp>
      <p:pic>
        <p:nvPicPr>
          <p:cNvPr id="6146" name="Picture 2" descr="Monument_Women_World_War_I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7" r="-1"/>
          <a:stretch/>
        </p:blipFill>
        <p:spPr bwMode="auto">
          <a:xfrm>
            <a:off x="155575" y="160337"/>
            <a:ext cx="4562322" cy="571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34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hoes_Danube_Promenade_IMGP12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6" y="225429"/>
            <a:ext cx="4341712" cy="565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день победы пнг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7"/>
          <a:stretch/>
        </p:blipFill>
        <p:spPr bwMode="auto">
          <a:xfrm>
            <a:off x="7884368" y="5334431"/>
            <a:ext cx="1361197" cy="150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275856" y="160337"/>
            <a:ext cx="57606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Цветы ставят не только в хрустальные вазы, но и в бронзовые ботинки, намертво привинченные к набережной Дуная. Всего 60 пар – мужских, детских и женских, новых, элегантных, растоптанных, старомодных. В 1944 — 1945 годы здесь тоже стояло множество пар обуви, только не бронзовых, а настоящих – и разношенных, и сшитых по последней моде сороковых. Сделанных для того, чтобы долго служить своим владельцам, чтобы делать их красивыми и элегантными, чтобы им было удобно ходить. Но судьба у этой обуви – и у всего мира – сложилась по-другому. Перед расстрелом согнанных к берегу Дуная людей заставляли разуться – что б обувь не пропала. Она не пропала – пропали люди.</a:t>
            </a:r>
            <a:endParaRPr lang="en-US" sz="2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5986640"/>
            <a:ext cx="8388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Памятник жертвам Холокоста, скульптор Д. </a:t>
            </a:r>
            <a:r>
              <a:rPr lang="ru-RU" sz="2400" b="1" dirty="0" err="1">
                <a:solidFill>
                  <a:srgbClr val="FFFF00"/>
                </a:solidFill>
              </a:rPr>
              <a:t>Пауэр</a:t>
            </a:r>
            <a:r>
              <a:rPr lang="ru-RU" sz="2400" b="1" dirty="0">
                <a:solidFill>
                  <a:srgbClr val="FFFF00"/>
                </a:solidFill>
              </a:rPr>
              <a:t>, 2005 год, </a:t>
            </a:r>
            <a:r>
              <a:rPr lang="ru-RU" sz="2400" b="1" dirty="0" smtClean="0">
                <a:solidFill>
                  <a:srgbClr val="FFFF00"/>
                </a:solidFill>
              </a:rPr>
              <a:t>Будапешт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2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nimals_in_War_we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7" b="13182"/>
          <a:stretch/>
        </p:blipFill>
        <p:spPr bwMode="auto">
          <a:xfrm>
            <a:off x="155575" y="7937"/>
            <a:ext cx="8790333" cy="365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день победы пнг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7"/>
          <a:stretch/>
        </p:blipFill>
        <p:spPr bwMode="auto">
          <a:xfrm>
            <a:off x="7884368" y="5334431"/>
            <a:ext cx="1361197" cy="150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1454" y="3629160"/>
            <a:ext cx="912820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Воевали –  и погибали– не только люди. Этот памятник посвящен животным, участникам Второй Мировой. Не удивительно, что он появился в Англии –  стране, где существует медаль Марии </a:t>
            </a:r>
            <a:r>
              <a:rPr lang="ru-RU" sz="2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Дикин</a:t>
            </a:r>
            <a:r>
              <a:rPr lang="ru-RU" sz="2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высшая воинская награда  для животных. Он изображает почтовых голубей, собаку, верблюдов, лошадей, мула, слона, волка, корову и кота.  А медаль – впервые ее вручили в 1942 году – была вручена 60 животным: как раз собакам, и голубям, осликам, и слону, и одному </a:t>
            </a:r>
            <a:r>
              <a:rPr lang="ru-RU" sz="2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коту…</a:t>
            </a:r>
            <a:endParaRPr lang="en-US" sz="2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5986640"/>
            <a:ext cx="8388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Памятник «Животные на войне», скульптор Д. </a:t>
            </a:r>
            <a:r>
              <a:rPr lang="ru-RU" sz="2400" b="1" dirty="0" err="1">
                <a:solidFill>
                  <a:srgbClr val="FFFF00"/>
                </a:solidFill>
              </a:rPr>
              <a:t>Бэкхаус</a:t>
            </a:r>
            <a:r>
              <a:rPr lang="ru-RU" sz="2400" b="1" dirty="0">
                <a:solidFill>
                  <a:srgbClr val="FFFF00"/>
                </a:solidFill>
              </a:rPr>
              <a:t>, </a:t>
            </a:r>
            <a:r>
              <a:rPr lang="ru-RU" sz="2400" b="1" dirty="0" smtClean="0">
                <a:solidFill>
                  <a:srgbClr val="FFFF00"/>
                </a:solidFill>
              </a:rPr>
              <a:t>                      2004 </a:t>
            </a:r>
            <a:r>
              <a:rPr lang="ru-RU" sz="2400" b="1" dirty="0">
                <a:solidFill>
                  <a:srgbClr val="FFFF00"/>
                </a:solidFill>
              </a:rPr>
              <a:t>год, </a:t>
            </a:r>
            <a:r>
              <a:rPr lang="ru-RU" sz="2400" b="1" dirty="0" smtClean="0">
                <a:solidFill>
                  <a:srgbClr val="FFFF00"/>
                </a:solidFill>
              </a:rPr>
              <a:t>Лондон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3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день победы пн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7"/>
          <a:stretch/>
        </p:blipFill>
        <p:spPr bwMode="auto">
          <a:xfrm>
            <a:off x="7884368" y="5334431"/>
            <a:ext cx="1361197" cy="150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29375" y="908720"/>
            <a:ext cx="350078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Оба </a:t>
            </a:r>
            <a:r>
              <a:rPr lang="ru-RU" sz="2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они – и автор, и его герой – сидят на биваке в центре Смоленска – родины Твардовского – и о чем-то весело балагурят. Таким образом Василий Теркин как бы воплотился, из придуманного сделался реальным – символом меткого слова, утешения, стойкости, смирения и бодрости духа – всего, что так надо на войне.</a:t>
            </a:r>
            <a:endParaRPr lang="en-US" sz="2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 descr="Картинки по запросу international haiku poetry d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5986640"/>
            <a:ext cx="8388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Памятник Александру Твардовскому и Василию Теркину, скульптор А. Сергеев, 1995 год, </a:t>
            </a:r>
            <a:r>
              <a:rPr lang="ru-RU" sz="2400" b="1" dirty="0" smtClean="0">
                <a:solidFill>
                  <a:srgbClr val="FFFF00"/>
                </a:solidFill>
              </a:rPr>
              <a:t>Смоленск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9218" name="Picture 2" descr="06ccbc7228e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2" r="12560"/>
          <a:stretch/>
        </p:blipFill>
        <p:spPr bwMode="auto">
          <a:xfrm>
            <a:off x="264114" y="908720"/>
            <a:ext cx="5171981" cy="493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3256" y="124213"/>
            <a:ext cx="87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Самый известный вымышленный фронтовик – Василий Теркин, придуман и воспет Александром Твардовским.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49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1617</TotalTime>
  <Words>1195</Words>
  <Application>Microsoft Office PowerPoint</Application>
  <PresentationFormat>Экран (4:3)</PresentationFormat>
  <Paragraphs>44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176</cp:revision>
  <dcterms:created xsi:type="dcterms:W3CDTF">2016-01-10T12:56:23Z</dcterms:created>
  <dcterms:modified xsi:type="dcterms:W3CDTF">2019-05-07T23:57:55Z</dcterms:modified>
</cp:coreProperties>
</file>