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3"/>
  </p:notesMasterIdLst>
  <p:sldIdLst>
    <p:sldId id="280" r:id="rId2"/>
    <p:sldId id="330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1" r:id="rId11"/>
    <p:sldId id="32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321" autoAdjust="0"/>
  </p:normalViewPr>
  <p:slideViewPr>
    <p:cSldViewPr>
      <p:cViewPr>
        <p:scale>
          <a:sx n="55" d="100"/>
          <a:sy n="55" d="100"/>
        </p:scale>
        <p:origin x="-14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95ECA-C676-44A8-8FD6-FD49F9B55A41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AE1-EBED-4C8D-8A23-B3096EBC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2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AE1-EBED-4C8D-8A23-B3096EBC5D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8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pwar.ru/85012-napraviv-pistolet-na-bolnogo-rebenka-nemeckiy-oficer-zakrichal-ubivat.html" TargetMode="External"/><Relationship Id="rId2" Type="http://schemas.openxmlformats.org/officeDocument/2006/relationships/hyperlink" Target="https://www.liveinternet.ru/users/5152557/post454604840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578" y="265390"/>
            <a:ext cx="8805911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Им память вечная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                        до звезд…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46609" y="4210664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Автор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</a:p>
          <a:p>
            <a:pPr algn="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Александра Данилова, ученица 5В класса</a:t>
            </a:r>
          </a:p>
          <a:p>
            <a:pPr algn="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Руководитель: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Степанова, </a:t>
            </a:r>
          </a:p>
          <a:p>
            <a:pPr algn="r">
              <a:defRPr/>
            </a:pP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               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английского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языка </a:t>
            </a:r>
          </a:p>
          <a:p>
            <a:pPr algn="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МБОУ 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16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СОШ</a:t>
            </a:r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№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 </a:t>
            </a:r>
            <a:endParaRPr lang="ru-RU" sz="1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имени Героя Советского Союза М.В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Цивильск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 Чувашской Республики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201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2567" y="1711940"/>
            <a:ext cx="4463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Интерактивная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викторина</a:t>
            </a:r>
            <a:endParaRPr lang="ru-RU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для  учащихся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5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8 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классов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ru-RU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3" y="2733336"/>
            <a:ext cx="6069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Викторина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представляет стихотворение в формате интерактивной викторины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на тему «Великая Отечественная война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»</a:t>
            </a:r>
          </a:p>
          <a:p>
            <a:pPr lvl="0" algn="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Область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применения:</a:t>
            </a:r>
          </a:p>
          <a:p>
            <a:pPr lvl="0" algn="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к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лассный час в указанных классах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anyamashka.ru/_ph/77/2/84318677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" y="1729812"/>
            <a:ext cx="2901254" cy="36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день победы пн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" y="7937"/>
            <a:ext cx="5146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03387" y="447471"/>
            <a:ext cx="6040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Вечная память героям, сражавшимся за родину, благодаря которым мы можем наслаждаться мирным небом и свободной </a:t>
            </a:r>
            <a:r>
              <a:rPr lang="ru-RU" sz="4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жизнью. Вечная память…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4277" y="1916832"/>
            <a:ext cx="870972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Источник: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Пусть будет проклята война </a:t>
            </a: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https://www.liveinternet.ru/users/5152557/post454604840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/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lang="ru-RU" sz="16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6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Изображение для фона презентации: </a:t>
            </a:r>
            <a:endParaRPr lang="ru-RU" sz="16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6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3"/>
              </a:rPr>
              <a:t>https://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3"/>
              </a:rPr>
              <a:t>topwar.ru/85012-napraviv-pistolet-na-bolnogo-rebenka-nemeckiy-oficer-zakrichal-ubivat.html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lang="ru-RU" sz="1600" b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немцы пришли уби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265" y="0"/>
            <a:ext cx="9898261" cy="6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6815" y="160338"/>
            <a:ext cx="8432105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смотрим фильмы про войну.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Терзают изверги страну.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Дрожит __________ , </a:t>
            </a: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горят дома..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Кому нужна была война?</a:t>
            </a:r>
            <a:endParaRPr lang="ru-RU" sz="28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35896" y="836712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земля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немцы пришли убив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немцы пришли уби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265" y="0"/>
            <a:ext cx="9898261" cy="6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6815" y="160338"/>
            <a:ext cx="8432105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Голодных маленьких детей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 рвут </a:t>
            </a: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 матерей.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крови, в дыму моя страна.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Нам не нужна </a:t>
            </a: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была ________!</a:t>
            </a:r>
            <a:endParaRPr lang="ru-RU" sz="28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3809" y="312738"/>
            <a:ext cx="320384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</a:t>
            </a: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ашисты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немцы пришли убив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немцы пришли уби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265" y="0"/>
            <a:ext cx="9898261" cy="6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6815" y="160338"/>
            <a:ext cx="8432105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Бомбят фашисты города.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 всей стране беда.. Беда..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в мире буйствует весна..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будет </a:t>
            </a: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проклята ________.</a:t>
            </a:r>
            <a:endParaRPr lang="ru-RU" sz="28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72200" y="141277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война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немцы пришли убив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немцы пришли уби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265" y="0"/>
            <a:ext cx="9898261" cy="6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6815" y="160338"/>
            <a:ext cx="8432105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Они пришли на нашу землю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мечом пришли, чтоб убивать.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Пришли разрушить </a:t>
            </a: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наши ________ ,</a:t>
            </a:r>
            <a:endParaRPr lang="ru-RU" sz="28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Святыни наши растоптать.</a:t>
            </a:r>
            <a:endParaRPr lang="ru-RU" sz="28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44208" y="880605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семьи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немцы пришли убив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немцы пришли уби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265" y="0"/>
            <a:ext cx="9898261" cy="6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6815" y="160338"/>
            <a:ext cx="8432105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задымились наши пашни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 их кровавым сапогом.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вместо песен </a:t>
            </a: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страшный</a:t>
            </a:r>
            <a:endParaRPr lang="ru-RU" sz="28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Стоял повсюду ночью, днём.</a:t>
            </a:r>
            <a:endParaRPr lang="ru-RU" sz="28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96303" y="858880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грохот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немцы пришли убив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8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немцы пришли уби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265" y="0"/>
            <a:ext cx="9898261" cy="6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6815" y="160338"/>
            <a:ext cx="8432105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похоронки полетели,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</a:t>
            </a: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________чёрных</a:t>
            </a: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чёрных птиц.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вдовы плакали и выли,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горю не было границ.</a:t>
            </a:r>
            <a:endParaRPr lang="ru-RU" sz="28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51720" y="276657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стаи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немцы пришли убив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немцы пришли уби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265" y="0"/>
            <a:ext cx="9898261" cy="6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6815" y="160338"/>
            <a:ext cx="8432105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Простить такое??? Мы простили...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Оплакав </a:t>
            </a: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__________бойцов</a:t>
            </a: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Детей своих по всей России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любви </a:t>
            </a: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растили…без </a:t>
            </a: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отцов.</a:t>
            </a:r>
            <a:endParaRPr lang="ru-RU" sz="28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92867" y="312737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тысячи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немцы пришли убив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немцы пришли уби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265" y="0"/>
            <a:ext cx="9898261" cy="68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6815" y="160338"/>
            <a:ext cx="8432105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каждый год свою победу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отмечаем в море слёз..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Благодарим отцов и дедов.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 </a:t>
            </a: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 вечная </a:t>
            </a:r>
            <a:r>
              <a:rPr lang="ru-RU" sz="28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sz="280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звёзд...</a:t>
            </a:r>
            <a:endParaRPr lang="ru-RU" sz="280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49949" y="1412776"/>
            <a:ext cx="30598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память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немцы пришли убив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1624</TotalTime>
  <Words>299</Words>
  <Application>Microsoft Office PowerPoint</Application>
  <PresentationFormat>Экран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181</cp:revision>
  <dcterms:created xsi:type="dcterms:W3CDTF">2016-01-10T12:56:23Z</dcterms:created>
  <dcterms:modified xsi:type="dcterms:W3CDTF">2019-05-10T18:02:50Z</dcterms:modified>
</cp:coreProperties>
</file>