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1"/>
  </p:notesMasterIdLst>
  <p:sldIdLst>
    <p:sldId id="280" r:id="rId2"/>
    <p:sldId id="360" r:id="rId3"/>
    <p:sldId id="374" r:id="rId4"/>
    <p:sldId id="330" r:id="rId5"/>
    <p:sldId id="361" r:id="rId6"/>
    <p:sldId id="362" r:id="rId7"/>
    <p:sldId id="364" r:id="rId8"/>
    <p:sldId id="365" r:id="rId9"/>
    <p:sldId id="366" r:id="rId10"/>
    <p:sldId id="367" r:id="rId11"/>
    <p:sldId id="369" r:id="rId12"/>
    <p:sldId id="368" r:id="rId13"/>
    <p:sldId id="370" r:id="rId14"/>
    <p:sldId id="371" r:id="rId15"/>
    <p:sldId id="372" r:id="rId16"/>
    <p:sldId id="373" r:id="rId17"/>
    <p:sldId id="363" r:id="rId18"/>
    <p:sldId id="359" r:id="rId19"/>
    <p:sldId id="32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9900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21" autoAdjust="0"/>
  </p:normalViewPr>
  <p:slideViewPr>
    <p:cSldViewPr>
      <p:cViewPr>
        <p:scale>
          <a:sx n="55" d="100"/>
          <a:sy n="55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5ECA-C676-44A8-8FD6-FD49F9B55A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AE1-EBED-4C8D-8A23-B3096EBC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2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AE1-EBED-4C8D-8A23-B3096EBC5D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anderpushkin.ru/stikhi-o-pushkine.html" TargetMode="External"/><Relationship Id="rId2" Type="http://schemas.openxmlformats.org/officeDocument/2006/relationships/hyperlink" Target="https://rustih.ru/stixi-o-pushkin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tkrytkigif.ru/photo/pushkinskij_den_den_russkogo_jazyka/58" TargetMode="External"/><Relationship Id="rId5" Type="http://schemas.openxmlformats.org/officeDocument/2006/relationships/hyperlink" Target="https://3d-galleru.ru/3D/image/6-iyunya-pushkinskij-den-rossii-110841/" TargetMode="External"/><Relationship Id="rId4" Type="http://schemas.openxmlformats.org/officeDocument/2006/relationships/hyperlink" Target="https://pskovcontinent.ru/gruppovye-i-sbornye-tury-vse/ekskursiya-v-pushkinskij-zapovedni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9815" y="0"/>
            <a:ext cx="9108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Песнь </a:t>
            </a:r>
            <a:r>
              <a:rPr lang="ru-RU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любви </a:t>
            </a:r>
          </a:p>
          <a:p>
            <a:pPr algn="ctr"/>
            <a:r>
              <a:rPr lang="ru-RU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мы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пушкину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поём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9319" y="3933056"/>
            <a:ext cx="579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Ольга Михайловна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Степанова, </a:t>
            </a:r>
          </a:p>
          <a:p>
            <a:pPr algn="r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              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учитель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английского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языка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МБОУ</a:t>
            </a:r>
          </a:p>
          <a:p>
            <a:pPr algn="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Цивильская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СОШ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1 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имени Героя Советского Союза М.В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. Силантьева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города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Цивильск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 Чувашской Республики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201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708" y="1391112"/>
            <a:ext cx="8836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66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Интерактивная викторина  </a:t>
            </a:r>
            <a:r>
              <a:rPr lang="ru-RU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для  </a:t>
            </a:r>
            <a:r>
              <a:rPr lang="ru-RU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учащихся  5 </a:t>
            </a:r>
            <a:r>
              <a:rPr lang="ru-RU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- </a:t>
            </a:r>
            <a:r>
              <a:rPr lang="ru-RU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9  </a:t>
            </a:r>
            <a:r>
              <a:rPr lang="ru-RU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классов</a:t>
            </a:r>
          </a:p>
          <a:p>
            <a:pPr algn="ctr"/>
            <a:r>
              <a:rPr lang="en-US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endParaRPr lang="ru-RU" dirty="0" smtClean="0"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02453" y="1950037"/>
            <a:ext cx="2683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Область применения:</a:t>
            </a:r>
          </a:p>
          <a:p>
            <a:pPr lvl="0" algn="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Внеклассные мероприятия, посвященные                 А.С. Пушкину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89" y="1391112"/>
            <a:ext cx="8659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Посвящается  220-ой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годовщине со дня рождения А.С. Пушкина</a:t>
            </a:r>
          </a:p>
        </p:txBody>
      </p:sp>
      <p:pic>
        <p:nvPicPr>
          <p:cNvPr id="2050" name="Picture 2" descr="Картинки по запросу пушкин ги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878" y1="10357" x2="46829" y2="31071"/>
                        <a14:foregroundMark x1="68293" y1="30714" x2="68293" y2="30714"/>
                        <a14:foregroundMark x1="60976" y1="32500" x2="60976" y2="36429"/>
                        <a14:foregroundMark x1="44878" y1="33214" x2="40488" y2="32143"/>
                        <a14:foregroundMark x1="69756" y1="57857" x2="73171" y2="73214"/>
                        <a14:foregroundMark x1="24390" y1="63571" x2="27805" y2="72857"/>
                        <a14:foregroundMark x1="11220" y1="90714" x2="50732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84"/>
          <a:stretch/>
        </p:blipFill>
        <p:spPr bwMode="auto">
          <a:xfrm>
            <a:off x="-72562" y="1955585"/>
            <a:ext cx="4212514" cy="48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91053" y="177631"/>
            <a:ext cx="7680739" cy="305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говорить о Пушкине нельзя,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Он, как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 вселенского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начала,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Которая плывет, меж звезд скользя,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Божьего священного причала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51920" y="312738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звезда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77631"/>
            <a:ext cx="7064088" cy="262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Поэзии — как детские игрушки…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Иную хочет каждый сотворить,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то, как это делал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_______-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Пушкин,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Уже никто не сможет повторить.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516216" y="852225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гений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77631"/>
            <a:ext cx="5623928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Прославить Родину, как это сделал Пушкин,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Блестящим слогом, словом простоты…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в каждой фразе — точный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_____________пушки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стихе и прозе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образ красоты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29912" y="2133864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выстрел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77631"/>
            <a:ext cx="6776056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Прекрасные сны, золотые виденья —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Великого Пушкина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____________________ :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Чудесные сказки, России былины,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Впитавшие силу земли исполины.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60032" y="1124744"/>
            <a:ext cx="38945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стихотворенья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77631"/>
            <a:ext cx="5839952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 пушкинском слоге — вселенские звуки,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Страданья, и гордость, и вера,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__________ ,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Пророчество слов — в пробужденье России,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Могучей и славной, по-русски красивой.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96136" y="1203059"/>
            <a:ext cx="38945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муки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77631"/>
            <a:ext cx="5335896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Русский поэт — африканские корни,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Гений великой славянской земли.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Пушкина каждый и знает, и помнит: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 в нём своё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_________________ нашли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50064" y="3124668"/>
            <a:ext cx="38945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отраженье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77631"/>
            <a:ext cx="5335896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Моцарт в отзвуках Вселенной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Нашел свой самый яркий путь,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 Пушкин в песне слов нетленной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Бессмертно создал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жизни _________ 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63569" y="3140968"/>
            <a:ext cx="38945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суть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12737"/>
            <a:ext cx="7680739" cy="262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 скажем Пушкину-поэту,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Который дал Эпоху торжества,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Приблизил нас к поэзии секрету,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Открыл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____________________ волшебства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33867" y="1484784"/>
            <a:ext cx="38519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неповторимость 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4494" y="120572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6 ИЮНЯ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Картинки по запросу поздравления с пушкинским днем 6 ию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7625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3975" y="1124744"/>
            <a:ext cx="87097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Источник: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Стихи  о Пушкине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https://rustih.ru/stixi-o-pushkine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/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Стихотворения о Пушкине 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3"/>
              </a:rPr>
              <a:t>alexanderpushkin.ru/stikhi-o-pushkine.html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Изображения: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Фоновое изображение для презентации  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4"/>
              </a:rPr>
              <a:t>https://pskovcontinent.ru/gruppovye-i-sbornye-tury-vse/ekskursiya-v-pushkinskij-zapovednik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4"/>
              </a:rPr>
              <a:t>/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Изображение на втором слайде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5"/>
              </a:rPr>
              <a:t>https://3d-galleru.ru/3D/image/6-iyunya-pushkinskij-den-rossii-110841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5"/>
              </a:rPr>
              <a:t>/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16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Изображение на слайде 18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6"/>
              </a:rPr>
              <a:t>http://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6"/>
              </a:rPr>
              <a:t>otkrytkigif.ru/photo/pushkinskij_den_den_russkogo_jazyka/58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16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Анимированная открытка 6 июня Пушкинский день России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0933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12737"/>
            <a:ext cx="6240579" cy="348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Есть имена, как солнце! Имена -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музыка! Как яблоня в расцвете!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говорю о Пушкине: поэте,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Действительном, в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любые _____________!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80270" y="2797205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времена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12737"/>
            <a:ext cx="7680739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чтить тебя привыкли с детских лет,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дорог нам твой образ благородный;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рано смолк; но в памяти народной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не умрешь,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возлюбленный _______!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516216" y="3284984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поэт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12737"/>
            <a:ext cx="7680739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Любовь! Россия! Солнце! Пушкин! -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Могущественные слова!..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не от них ли на опушке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распускается _________ ?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84169" y="1556792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листва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12737"/>
            <a:ext cx="7680739" cy="237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Словно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 русской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стихии, Отслужив назначенье свое, Отразил он всю душу России! И погиб, отражая её…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71800" y="-109957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зеркало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12737"/>
            <a:ext cx="7680739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лунными морозными ночами —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Которых нет в моем святом краю —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Пишу стихи под яркими  свечами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любви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Пушкину пою.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91680" y="1483697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песнь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12737"/>
            <a:ext cx="7680739" cy="305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Великий, Пушкин, простота твоя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Весь свет российским слогом покорила,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И, со словами чудеса творя,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Окно, как в космос, в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                     души открыла!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516215" y="1912727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5168"/>
          <a:stretch/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12737"/>
            <a:ext cx="7680739" cy="305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Великий, Пушкин, простота твоя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Весь свет российским слогом покорила,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И, со словами чудеса творя,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Окно, как в космос, в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                     души открыла!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516215" y="1912727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1622</TotalTime>
  <Words>513</Words>
  <Application>Microsoft Office PowerPoint</Application>
  <PresentationFormat>Экран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179</cp:revision>
  <dcterms:created xsi:type="dcterms:W3CDTF">2016-01-10T12:56:23Z</dcterms:created>
  <dcterms:modified xsi:type="dcterms:W3CDTF">2019-05-20T19:18:37Z</dcterms:modified>
</cp:coreProperties>
</file>