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3" autoAdjust="0"/>
  </p:normalViewPr>
  <p:slideViewPr>
    <p:cSldViewPr>
      <p:cViewPr>
        <p:scale>
          <a:sx n="90" d="100"/>
          <a:sy n="90" d="100"/>
        </p:scale>
        <p:origin x="-90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4BEE7-892E-46AA-BB16-7DB8D8B72A97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971A-DDEC-4FDA-B23D-777B0C963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1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971A-DDEC-4FDA-B23D-777B0C963DE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ruktuslada.ru/frukt/pogovorki-pro-frukty-dlya-detej.html" TargetMode="External"/><Relationship Id="rId2" Type="http://schemas.openxmlformats.org/officeDocument/2006/relationships/hyperlink" Target="http://poslovic.ru/tags/poslovicy-o-frukta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oshop.ru/list/all/topic_289/" TargetMode="External"/><Relationship Id="rId4" Type="http://schemas.openxmlformats.org/officeDocument/2006/relationships/hyperlink" Target="https://tutknow.ru/meal/345-vinograd-vitaminy-poleznye-svoystva-i-vred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602097"/>
            <a:ext cx="9127499" cy="625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/>
              <a:t>Интерактивная викторина для учащихся 4-7 классов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800" b="1" dirty="0" smtClean="0">
                <a:solidFill>
                  <a:srgbClr val="00B050"/>
                </a:solidFill>
              </a:rPr>
              <a:t>Работа выполнена в рамках участия 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во ВСЕРОССИЙСКОЙ АКЦИИ</a:t>
            </a:r>
            <a:r>
              <a:rPr lang="ru-RU" sz="1800" b="1" dirty="0">
                <a:solidFill>
                  <a:srgbClr val="00B050"/>
                </a:solidFill>
              </a:rPr>
              <a:t/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«ЗДОРОВОЕ ПИТАНИЕ </a:t>
            </a:r>
            <a:r>
              <a:rPr lang="ru-RU" sz="1800" b="1" dirty="0" smtClean="0">
                <a:solidFill>
                  <a:srgbClr val="00B050"/>
                </a:solidFill>
              </a:rPr>
              <a:t>- АКТИВНОЕ </a:t>
            </a:r>
            <a:r>
              <a:rPr lang="ru-RU" sz="1800" b="1" dirty="0">
                <a:solidFill>
                  <a:srgbClr val="00B050"/>
                </a:solidFill>
              </a:rPr>
              <a:t>ДОЛГОЛЕТИЕ»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dirty="0">
                <a:latin typeface="Bahnschrift Condensed" pitchFamily="34" charset="0"/>
              </a:rPr>
              <a:t>А</a:t>
            </a:r>
            <a:r>
              <a:rPr lang="ru-RU" sz="1800" dirty="0" smtClean="0">
                <a:latin typeface="Bahnschrift Condensed" pitchFamily="34" charset="0"/>
              </a:rPr>
              <a:t>втор </a:t>
            </a:r>
            <a:br>
              <a:rPr lang="ru-RU" sz="1800" dirty="0" smtClean="0">
                <a:latin typeface="Bahnschrift Condensed" pitchFamily="34" charset="0"/>
              </a:rPr>
            </a:br>
            <a:r>
              <a:rPr lang="ru-RU" sz="1800" dirty="0" smtClean="0">
                <a:latin typeface="Bahnschrift Condensed" pitchFamily="34" charset="0"/>
              </a:rPr>
              <a:t>Александра Данилова</a:t>
            </a:r>
            <a:br>
              <a:rPr lang="ru-RU" sz="1800" dirty="0" smtClean="0">
                <a:latin typeface="Bahnschrift Condensed" pitchFamily="34" charset="0"/>
              </a:rPr>
            </a:br>
            <a:r>
              <a:rPr lang="ru-RU" sz="1800" dirty="0" smtClean="0">
                <a:latin typeface="Bahnschrift Condensed" pitchFamily="34" charset="0"/>
              </a:rPr>
              <a:t>5 В класс</a:t>
            </a:r>
            <a:br>
              <a:rPr lang="ru-RU" sz="1800" dirty="0" smtClean="0">
                <a:latin typeface="Bahnschrift Condensed" pitchFamily="34" charset="0"/>
              </a:rPr>
            </a:br>
            <a:r>
              <a:rPr lang="ru-RU" sz="1800" dirty="0" smtClean="0">
                <a:latin typeface="Bahnschrift Condensed" pitchFamily="34" charset="0"/>
              </a:rPr>
              <a:t>Руководитель</a:t>
            </a:r>
            <a:br>
              <a:rPr lang="ru-RU" sz="1800" dirty="0" smtClean="0">
                <a:latin typeface="Bahnschrift Condensed" pitchFamily="34" charset="0"/>
              </a:rPr>
            </a:br>
            <a:r>
              <a:rPr lang="ru-RU" sz="1800" dirty="0" smtClean="0">
                <a:latin typeface="Bahnschrift Condensed" pitchFamily="34" charset="0"/>
              </a:rPr>
              <a:t>О.М. Степанова</a:t>
            </a:r>
            <a:r>
              <a:rPr lang="ru-RU" sz="3100" dirty="0">
                <a:latin typeface="Bahnschrift Condensed" pitchFamily="34" charset="0"/>
              </a:rPr>
              <a:t/>
            </a:r>
            <a:br>
              <a:rPr lang="ru-RU" sz="3100" dirty="0">
                <a:latin typeface="Bahnschrift Condensed" pitchFamily="34" charset="0"/>
              </a:rPr>
            </a:br>
            <a:r>
              <a:rPr lang="ru-RU" sz="3600" dirty="0" smtClean="0">
                <a:latin typeface="Bahnschrift Condensed" pitchFamily="34" charset="0"/>
              </a:rPr>
              <a:t>2019</a:t>
            </a:r>
            <a:endParaRPr lang="ru-RU" sz="3600" dirty="0">
              <a:latin typeface="Bahnschrift Condensed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729" y="476672"/>
            <a:ext cx="8561040" cy="936104"/>
          </a:xfrm>
        </p:spPr>
        <p:txBody>
          <a:bodyPr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Овощно-фруктовая мудрость</a:t>
            </a:r>
            <a:endParaRPr lang="ru-RU" sz="4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51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Bahnschrift SemiBold Condensed" pitchFamily="34" charset="0"/>
              </a:rPr>
              <a:t>МБОУ «</a:t>
            </a:r>
            <a:r>
              <a:rPr lang="ru-RU" sz="1600" dirty="0" err="1" smtClean="0">
                <a:latin typeface="Bahnschrift SemiBold Condensed" pitchFamily="34" charset="0"/>
              </a:rPr>
              <a:t>Цивильская</a:t>
            </a:r>
            <a:r>
              <a:rPr lang="ru-RU" sz="1600" dirty="0" smtClean="0">
                <a:latin typeface="Bahnschrift SemiBold Condensed" pitchFamily="34" charset="0"/>
              </a:rPr>
              <a:t> СОШ №1 им М.В. Силантьева» г. Цивильск Чувашской Республики</a:t>
            </a:r>
            <a:endParaRPr lang="ru-RU" sz="16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5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Сей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 от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семи недуг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779912" y="143748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лук</a:t>
            </a:r>
          </a:p>
        </p:txBody>
      </p:sp>
    </p:spTree>
    <p:extLst>
      <p:ext uri="{BB962C8B-B14F-4D97-AF65-F5344CB8AC3E}">
        <p14:creationId xmlns:p14="http://schemas.microsoft.com/office/powerpoint/2010/main" val="218415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561331"/>
            <a:ext cx="7596336" cy="238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Говорит подруга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Вика: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Этот фрукт из  Мозамбика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 её не слушаю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а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сижу и кушаю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Кстати, он - антидепрессант,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Называется _____________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14580" y="1988840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Банан !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238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Виноград!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такими витаминами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богат,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 снимает усталость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замедляет______________ !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89221" y="2060848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старение</a:t>
            </a:r>
          </a:p>
        </p:txBody>
      </p:sp>
    </p:spTree>
    <p:extLst>
      <p:ext uri="{BB962C8B-B14F-4D97-AF65-F5344CB8AC3E}">
        <p14:creationId xmlns:p14="http://schemas.microsoft.com/office/powerpoint/2010/main" val="124756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1214707"/>
            <a:ext cx="7596336" cy="131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Каждый фрукт и овощ – _________ витаминов!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Ешьте и будьте здоровы!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52320" y="1214707"/>
            <a:ext cx="130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</a:t>
            </a:r>
            <a:r>
              <a:rPr lang="ru-RU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ладезь</a:t>
            </a:r>
            <a:endParaRPr lang="ru-RU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1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1412775"/>
            <a:ext cx="6912768" cy="1078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Спасибо за внимание!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До следующих встреч!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5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Пословицы о фруктах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poslovic.ru/tags/poslovicy-o-fruktah</a:t>
            </a:r>
            <a:r>
              <a:rPr lang="ru-RU" dirty="0" smtClean="0"/>
              <a:t> </a:t>
            </a:r>
          </a:p>
          <a:p>
            <a:r>
              <a:rPr lang="ru-RU" dirty="0" smtClean="0"/>
              <a:t>Фруктовая услада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fruktuslada.ru/frukt/pogovorki-pro-frukty-dlya-detej.html</a:t>
            </a:r>
            <a:endParaRPr lang="ru-RU" dirty="0" smtClean="0"/>
          </a:p>
          <a:p>
            <a:r>
              <a:rPr lang="ru-RU" dirty="0" smtClean="0"/>
              <a:t>Виноград: полезные свойства и противопоказания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tutknow.ru/meal/345-vinograd-vitaminy-poleznye-svoystva-i-vred.html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Изображение для фона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://www.technoshop.ru/list/all/topic_289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9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 ягодами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пойдешь – ___________ найдешь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27984" y="575591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здоровье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1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27984" y="575591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здоровье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7596336" cy="9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Зелень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столе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 __________на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сто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лет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7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9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Яблоко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ужин – и __________ не нужен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27983" y="548680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доктор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8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Морковь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прибавляет ________ 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372200" y="143748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кровь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Где нет фруктов, там и свекла за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сойдет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58107" y="528042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апельсин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6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142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Для еды бери яблоко,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для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вкуса – грушу,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________ –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откуси да выбрось.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627784" y="1052736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сливу</a:t>
            </a:r>
            <a:endParaRPr lang="ru-RU" sz="2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1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9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Славится на целый мир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самый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древний </a:t>
            </a: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фрукт ________ 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372200" y="563450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инжир</a:t>
            </a:r>
          </a:p>
        </p:txBody>
      </p:sp>
    </p:spTree>
    <p:extLst>
      <p:ext uri="{BB962C8B-B14F-4D97-AF65-F5344CB8AC3E}">
        <p14:creationId xmlns:p14="http://schemas.microsoft.com/office/powerpoint/2010/main" val="145050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548680"/>
            <a:ext cx="9205471" cy="630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96336" cy="142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Грушу – мне,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яблоко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 мне, </a:t>
            </a:r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_________ – 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сердце моё хочет</a:t>
            </a:r>
            <a:endParaRPr lang="en-US" sz="2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808" y="1042216"/>
            <a:ext cx="30598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айву</a:t>
            </a:r>
          </a:p>
        </p:txBody>
      </p:sp>
    </p:spTree>
    <p:extLst>
      <p:ext uri="{BB962C8B-B14F-4D97-AF65-F5344CB8AC3E}">
        <p14:creationId xmlns:p14="http://schemas.microsoft.com/office/powerpoint/2010/main" val="152320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220</Words>
  <Application>Microsoft Office PowerPoint</Application>
  <PresentationFormat>Экран (4:3)</PresentationFormat>
  <Paragraphs>64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Интерактивная викторина для учащихся 4-7 классов Работа выполнена в рамках участия  во ВСЕРОССИЙСКОЙ АКЦИИ «ЗДОРОВОЕ ПИТАНИЕ - АКТИВНОЕ ДОЛГОЛЕТИЕ» Автор  Александра Данилова 5 В класс Руководитель О.М. Степанова 2019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Работу выполнила  Александра Данилова 5 В класс Цивильская СОШ №1  2019</dc:title>
  <dc:creator>User</dc:creator>
  <cp:lastModifiedBy>Пользователь Windows</cp:lastModifiedBy>
  <cp:revision>11</cp:revision>
  <dcterms:created xsi:type="dcterms:W3CDTF">2019-05-23T11:43:22Z</dcterms:created>
  <dcterms:modified xsi:type="dcterms:W3CDTF">2019-05-23T14:10:27Z</dcterms:modified>
</cp:coreProperties>
</file>