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72" r:id="rId6"/>
    <p:sldId id="268" r:id="rId7"/>
    <p:sldId id="269" r:id="rId8"/>
    <p:sldId id="270" r:id="rId9"/>
    <p:sldId id="271" r:id="rId10"/>
    <p:sldId id="27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3" autoAdjust="0"/>
  </p:normalViewPr>
  <p:slideViewPr>
    <p:cSldViewPr>
      <p:cViewPr>
        <p:scale>
          <a:sx n="60" d="100"/>
          <a:sy n="6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BEE7-892E-46AA-BB16-7DB8D8B72A97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6971A-DDEC-4FDA-B23D-777B0C963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1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971A-DDEC-4FDA-B23D-777B0C963D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keydoc.ru/vitamin-e-tokoferol-dlya-chego-neobxodimy-i-v-kakix-produktax-soderzhatsya/" TargetMode="External"/><Relationship Id="rId3" Type="http://schemas.openxmlformats.org/officeDocument/2006/relationships/hyperlink" Target="https://gifotkrytki.ru/photo/deti_kartinki/prijatnogo_appetita/10-0-3085" TargetMode="External"/><Relationship Id="rId7" Type="http://schemas.openxmlformats.org/officeDocument/2006/relationships/hyperlink" Target="https://edaplus.info/vitamins/vitamin-d.html" TargetMode="External"/><Relationship Id="rId2" Type="http://schemas.openxmlformats.org/officeDocument/2006/relationships/hyperlink" Target="https://mmc26318.edusite.ru/p76aa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onika.info/medicina/87808-vitamin-s-pravda-i-mify-o-ego-polze/" TargetMode="External"/><Relationship Id="rId5" Type="http://schemas.openxmlformats.org/officeDocument/2006/relationships/hyperlink" Target="https://yandex.com/collections/card/5bae299fefc696008e6a60e6/" TargetMode="External"/><Relationship Id="rId4" Type="http://schemas.openxmlformats.org/officeDocument/2006/relationships/hyperlink" Target="https://edaplus.info/vitamins/vitamin-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604" y="4479332"/>
            <a:ext cx="8720884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b="1" dirty="0" smtClean="0">
                <a:latin typeface="Arial Black" panose="020B0A04020102020204" pitchFamily="34" charset="0"/>
              </a:rPr>
              <a:t>Лекция  для учащихся 4-7 классов</a:t>
            </a:r>
            <a:r>
              <a:rPr lang="ru-RU" sz="4000" dirty="0" smtClean="0"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выполнена в рамках участия во ВСЕРОССИЙСКОЙ АКЦИИ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«ЗДОРОВОЕ ПИТАНИЕ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АКТИВНОЕ 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ДОЛГОЛЕТИЕ»</a:t>
            </a:r>
            <a:r>
              <a:rPr lang="ru-RU" sz="1800" b="1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latin typeface="Arial Black" panose="020B0A04020102020204" pitchFamily="34" charset="0"/>
              </a:rPr>
              <a:t>А</a:t>
            </a:r>
            <a:r>
              <a:rPr lang="ru-RU" sz="1800" dirty="0" smtClean="0">
                <a:latin typeface="Arial Black" panose="020B0A04020102020204" pitchFamily="34" charset="0"/>
              </a:rPr>
              <a:t>втор </a:t>
            </a:r>
            <a:br>
              <a:rPr lang="ru-RU" sz="1800" dirty="0" smtClean="0">
                <a:latin typeface="Arial Black" panose="020B0A04020102020204" pitchFamily="34" charset="0"/>
              </a:rPr>
            </a:br>
            <a:r>
              <a:rPr lang="ru-RU" sz="1800" dirty="0" smtClean="0">
                <a:latin typeface="Arial Black" panose="020B0A04020102020204" pitchFamily="34" charset="0"/>
              </a:rPr>
              <a:t>Андрей Александров, 5 В класс</a:t>
            </a:r>
            <a:br>
              <a:rPr lang="ru-RU" sz="1800" dirty="0" smtClean="0">
                <a:latin typeface="Arial Black" panose="020B0A04020102020204" pitchFamily="34" charset="0"/>
              </a:rPr>
            </a:br>
            <a:r>
              <a:rPr lang="ru-RU" sz="1800" dirty="0" smtClean="0">
                <a:latin typeface="Arial Black" panose="020B0A04020102020204" pitchFamily="34" charset="0"/>
              </a:rPr>
              <a:t>Руководитель</a:t>
            </a:r>
            <a:br>
              <a:rPr lang="ru-RU" sz="1800" dirty="0" smtClean="0">
                <a:latin typeface="Arial Black" panose="020B0A04020102020204" pitchFamily="34" charset="0"/>
              </a:rPr>
            </a:br>
            <a:r>
              <a:rPr lang="ru-RU" sz="1800" dirty="0" smtClean="0">
                <a:latin typeface="Arial Black" panose="020B0A04020102020204" pitchFamily="34" charset="0"/>
              </a:rPr>
              <a:t>О.М. Степанова</a:t>
            </a:r>
            <a:r>
              <a:rPr lang="ru-RU" sz="3100" dirty="0">
                <a:latin typeface="Arial Black" panose="020B0A04020102020204" pitchFamily="34" charset="0"/>
              </a:rPr>
              <a:t/>
            </a:r>
            <a:br>
              <a:rPr lang="ru-RU" sz="3100" dirty="0">
                <a:latin typeface="Arial Black" panose="020B0A04020102020204" pitchFamily="34" charset="0"/>
              </a:rPr>
            </a:br>
            <a:r>
              <a:rPr lang="ru-RU" sz="2200" dirty="0" smtClean="0">
                <a:latin typeface="Arial Black" panose="020B0A04020102020204" pitchFamily="34" charset="0"/>
              </a:rPr>
              <a:t>2019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269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МБОУ «</a:t>
            </a:r>
            <a:r>
              <a:rPr lang="ru-RU" sz="1600" b="1" dirty="0" err="1" smtClean="0">
                <a:latin typeface="Arial Narrow" panose="020B0606020202030204" pitchFamily="34" charset="0"/>
              </a:rPr>
              <a:t>Цивильская</a:t>
            </a:r>
            <a:r>
              <a:rPr lang="ru-RU" sz="1600" b="1" dirty="0" smtClean="0">
                <a:latin typeface="Arial Narrow" panose="020B0606020202030204" pitchFamily="34" charset="0"/>
              </a:rPr>
              <a:t> СОШ №1 им М.В. Силантьева» г. Цивильск Чувашской Республики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604" y="683500"/>
            <a:ext cx="8720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Добро пожаловать </a:t>
            </a:r>
          </a:p>
          <a:p>
            <a:pPr algn="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Витаминляндию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!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73196"/>
            <a:ext cx="3528392" cy="23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5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914" y="328498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Вкусно вам покушать нынче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 души желаю.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Килограммов пусть вам лишних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Яства не прибавят.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насытят витамины,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Микроэлементы.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Лишь полезными пусть будут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Пищи компоненты.</a:t>
            </a: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49" y="-171400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/>
              <a:t>Источник: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55576" y="1484784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Школьное питание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mmc26318.edusite.ru/p76aa1.html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Приятного аппетита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gifotkrytki.ru/photo/deti_kartinki/prijatnogo_appetita/10-0-3085</a:t>
            </a:r>
            <a:endParaRPr lang="ru-RU" dirty="0" smtClean="0"/>
          </a:p>
          <a:p>
            <a:r>
              <a:rPr lang="ru-RU" dirty="0" smtClean="0"/>
              <a:t>Витамин А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edaplus.info/vitamins/vitamin-a.html</a:t>
            </a:r>
            <a:endParaRPr lang="ru-RU" dirty="0" smtClean="0"/>
          </a:p>
          <a:p>
            <a:r>
              <a:rPr lang="ru-RU" dirty="0" smtClean="0"/>
              <a:t>Витамины В </a:t>
            </a:r>
            <a:r>
              <a:rPr lang="en-US" dirty="0">
                <a:hlinkClick r:id="rId5"/>
              </a:rPr>
              <a:t>https://yandex.com/collections/card/5bae299fefc696008e6a60e6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Витамин С </a:t>
            </a:r>
            <a:r>
              <a:rPr lang="en-US" dirty="0">
                <a:hlinkClick r:id="rId6"/>
              </a:rPr>
              <a:t>https://hronika.info/medicina/87808-vitamin-s-pravda-i-mify-o-ego-polze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ru-RU" dirty="0" smtClean="0"/>
              <a:t>Витамин </a:t>
            </a:r>
            <a:r>
              <a:rPr lang="en-US" dirty="0"/>
              <a:t>D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edaplus.info/vitamins/vitamin-d.html</a:t>
            </a:r>
            <a:endParaRPr lang="en-US" dirty="0" smtClean="0"/>
          </a:p>
          <a:p>
            <a:r>
              <a:rPr lang="ru-RU" dirty="0" smtClean="0"/>
              <a:t>Витамин Е </a:t>
            </a:r>
            <a:r>
              <a:rPr lang="en-US" dirty="0">
                <a:hlinkClick r:id="rId8"/>
              </a:rPr>
              <a:t>https://okeydoc.ru/vitamin-e-tokoferol-dlya-chego-neobxodimy-i-v-kakix-produktax-soderzhatsya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endParaRPr lang="en-US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1078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А — содержится в рыбе, морепродуктах, абрикосах, печени, моркови, сладком перце, зеленом луке, щавели, шпинате, зелени, плодах черноплодной рябины, шиповника и облепихи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67944" y="3573016"/>
            <a:ext cx="45365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А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обеспечивает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нормальное состояние кожи и слизистых оболочек,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улучшает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зрение,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улучшает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сопротивляемость организма в целом.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0" y="-531440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8" y="2279808"/>
            <a:ext cx="3851920" cy="416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10789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B1 — находится в рисе, овощах, птице. Витамин B2 — находится в молоке, яйцах, брокколи.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67944" y="3573016"/>
            <a:ext cx="45365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В1 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укрепляет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нервную систему, память,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улучшает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пищеварение. 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В2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укрепляет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волосы, ногти, положительно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влияет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состояние нервов. 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872255"/>
            <a:ext cx="4608004" cy="540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3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7" y="2204864"/>
            <a:ext cx="323745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6735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РР — в хлебе из грубого помола, рыбе, орехах, овощах, мясе, сушеных грибах,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В6 — в цельном зерне, яичном желтке,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капусте, картофеле, томате, шпинате, моркови, кукурузе, фасоли... 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95936" y="3861048"/>
            <a:ext cx="49685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РР </a:t>
            </a:r>
            <a:r>
              <a:rPr lang="ru-RU" sz="2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регулирует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кровообращение и уровень холестерина. 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В6 </a:t>
            </a:r>
            <a:r>
              <a:rPr lang="ru-RU" sz="2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благотворно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влияет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функции нервной системы, печени, кроветворение.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84768" y="4365104"/>
            <a:ext cx="164995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6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16600" dirty="0">
              <a:solidFill>
                <a:srgbClr val="008000"/>
              </a:solidFill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31440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352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Где живет витамин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В7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? Это биотин, кстати.  Его и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сточники: Растительные -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арахис, бобы соевые, горошек зеленый сухой, капуста белокочанная, лук сухой, рис и рисовые отруби, пшеница, яблоки, шпинат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Животные источники: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печень говяжья и свиная, сгущённое молоко, яичный желток, говяжье сердце, свинина, телятина, лосось, сардины, палтус.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9879" y="4428348"/>
            <a:ext cx="6643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Биотин называют “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витамином красоты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” благодаря его положительному воздействию на состояние волос, кожи и ногтей. Биотин 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</a:t>
            </a:r>
            <a:r>
              <a:rPr lang="ru-RU" sz="2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регулирует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уровень 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сахара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крови.</a:t>
            </a:r>
            <a:endParaRPr lang="ru-RU" sz="280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73583"/>
            <a:ext cx="1876082" cy="14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3944079" cy="354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352928" cy="1681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B12 — в мясе, сыре, продуктах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моря. Фолиевая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кислота — в савойской капусте, шпинате, зеленом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горошке.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47864" y="3547596"/>
            <a:ext cx="550751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В12 </a:t>
            </a:r>
            <a:r>
              <a:rPr lang="ru-RU" sz="2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способствует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кроветворению,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стимулирует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рост, благоприятно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влияет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состояние центральной и периферической нервной системы. 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Фолиевая кислота                                необходима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роста и нормального кроветворения.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373216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47815"/>
            <a:ext cx="3628683" cy="419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С — в шиповнике, сладком перце, помидорах, черной смородине, облепихе, цитрусовых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88024" y="3356992"/>
            <a:ext cx="37793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С полезен для иммунной системы, соединительной ткани, костей, способствует заживлению ран.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82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040" y="1532985"/>
            <a:ext cx="5841120" cy="45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01208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16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D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содержится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печени рыб, икре,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яйцах</a:t>
            </a:r>
            <a:r>
              <a:rPr lang="en-US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87824" y="3140968"/>
            <a:ext cx="59766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</a:t>
            </a:r>
            <a:r>
              <a:rPr lang="en-US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 </a:t>
            </a:r>
            <a:r>
              <a:rPr lang="ru-RU" sz="2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обеспечивает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нормальный рост и развитие костей,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предупреждает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развитие рахита и остеопороза, </a:t>
            </a:r>
            <a:r>
              <a:rPr lang="ru-RU" sz="2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повышает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иммунитет, необходим для функционирования щитовидной железы и нормальной свертываемости </a:t>
            </a:r>
            <a:r>
              <a:rPr lang="ru-RU" sz="2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крови, 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препятствует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росту раковых и клеток.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88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витамины 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736" y1="22852" x2="16340" y2="28522"/>
                        <a14:foregroundMark x1="16340" y1="73711" x2="20915" y2="86770"/>
                        <a14:foregroundMark x1="23965" y1="93814" x2="36166" y2="94502"/>
                        <a14:foregroundMark x1="7843" y1="24399" x2="11547" y2="34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" y="1624576"/>
            <a:ext cx="3524298" cy="44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Е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содержится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орехах и растительных маслах, проращенных зернах пшеницы, в печени, в овсяной и гречневой крупах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99992" y="3284984"/>
            <a:ext cx="43204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 Е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защищает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клетки от свободных радикалов,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влияет</a:t>
            </a: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на функции половых и эндокринных желез, </a:t>
            </a:r>
            <a:r>
              <a:rPr lang="ru-RU" sz="280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замедляет </a:t>
            </a:r>
            <a:r>
              <a:rPr lang="ru-RU" sz="280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старение!</a:t>
            </a:r>
            <a:endParaRPr lang="ru-RU" sz="280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81736"/>
            <a:ext cx="2419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31" y="1340768"/>
            <a:ext cx="6044826" cy="45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535</Words>
  <Application>Microsoft Office PowerPoint</Application>
  <PresentationFormat>Экран (4:3)</PresentationFormat>
  <Paragraphs>50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Лекция  для учащихся 4-7 классов Работа выполнена в рамках участия во ВСЕРОССИЙСКОЙ АКЦИИ «ЗДОРОВОЕ ПИТАНИЕ - АКТИВНОЕ ДОЛГОЛЕТИЕ» Автор  Андрей Александров, 5 В класс Руководитель О.М. Степанова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Работу выполнила  Александра Данилова 5 В класс Цивильская СОШ №1  2019</dc:title>
  <dc:creator>User</dc:creator>
  <cp:lastModifiedBy>1</cp:lastModifiedBy>
  <cp:revision>28</cp:revision>
  <dcterms:created xsi:type="dcterms:W3CDTF">2019-05-23T11:43:22Z</dcterms:created>
  <dcterms:modified xsi:type="dcterms:W3CDTF">2019-05-25T20:55:37Z</dcterms:modified>
</cp:coreProperties>
</file>