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4" r:id="rId3"/>
    <p:sldId id="275" r:id="rId4"/>
    <p:sldId id="276" r:id="rId5"/>
    <p:sldId id="283" r:id="rId6"/>
    <p:sldId id="284" r:id="rId7"/>
    <p:sldId id="282" r:id="rId8"/>
    <p:sldId id="286" r:id="rId9"/>
    <p:sldId id="285" r:id="rId10"/>
    <p:sldId id="281" r:id="rId11"/>
    <p:sldId id="280" r:id="rId12"/>
    <p:sldId id="279" r:id="rId13"/>
    <p:sldId id="278" r:id="rId14"/>
    <p:sldId id="277" r:id="rId15"/>
    <p:sldId id="287" r:id="rId16"/>
    <p:sldId id="288" r:id="rId17"/>
    <p:sldId id="289" r:id="rId18"/>
    <p:sldId id="290" r:id="rId19"/>
    <p:sldId id="26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26" autoAdjust="0"/>
  </p:normalViewPr>
  <p:slideViewPr>
    <p:cSldViewPr>
      <p:cViewPr>
        <p:scale>
          <a:sx n="60" d="100"/>
          <a:sy n="60" d="100"/>
        </p:scale>
        <p:origin x="-15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4BEE7-892E-46AA-BB16-7DB8D8B72A97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971A-DDEC-4FDA-B23D-777B0C963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012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grayreason.ru/tsitaty-aforizmy-o-vode/" TargetMode="External"/><Relationship Id="rId2" Type="http://schemas.openxmlformats.org/officeDocument/2006/relationships/hyperlink" Target="https://biokit.ru/video-instructions/kakuyu-vodu-luchshe-p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oelidovolen.ru/parents/interesting/5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u.wikipedia.org/wiki/%D0%9B%D0%B5%D0%BE%D0%BD%D0%B0%D1%80%D0%B4%D0%BE_%D0%B4%D0%B0_%D0%92%D0%B8%D0%BD%D1%87%D0%B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нтересные факты о вод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60" b="18915"/>
          <a:stretch/>
        </p:blipFill>
        <p:spPr bwMode="auto">
          <a:xfrm>
            <a:off x="-137638" y="3113"/>
            <a:ext cx="9281637" cy="70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212976"/>
            <a:ext cx="8720884" cy="1470025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Лекция  для учащихся 4-7 классов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4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4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Работа выполнена в рамках участия </a:t>
            </a:r>
            <a:br>
              <a:rPr lang="ru-RU" sz="1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во ВСЕРОССИЙСКОЙ АКЦИИ</a:t>
            </a:r>
            <a:r>
              <a:rPr lang="ru-RU" sz="1800" b="1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Arial Black" panose="020B0A04020102020204" pitchFamily="34" charset="0"/>
              </a:rPr>
              <a:t>«ЗДОРОВОЕ ПИТАНИЕ </a:t>
            </a:r>
            <a:r>
              <a:rPr lang="ru-RU" sz="1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- АКТИВНОЕ </a:t>
            </a:r>
            <a:r>
              <a:rPr lang="ru-RU" sz="1800" b="1" dirty="0">
                <a:solidFill>
                  <a:srgbClr val="002060"/>
                </a:solidFill>
                <a:latin typeface="Arial Black" panose="020B0A04020102020204" pitchFamily="34" charset="0"/>
              </a:rPr>
              <a:t>ДОЛГОЛЕТИЕ»</a:t>
            </a:r>
            <a:r>
              <a:rPr lang="ru-RU" sz="1800" b="1" dirty="0">
                <a:solidFill>
                  <a:srgbClr val="00B050"/>
                </a:solidFill>
                <a:latin typeface="Arial Black" panose="020B0A04020102020204" pitchFamily="34" charset="0"/>
              </a:rPr>
              <a:t/>
            </a:r>
            <a:br>
              <a:rPr lang="ru-RU" sz="1800" b="1" dirty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А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втор 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Сергей Демидов, 5 В класс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Руководитель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О.М. Степанова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31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31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2019</a:t>
            </a:r>
            <a:endParaRPr lang="ru-RU" sz="220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62692"/>
            <a:ext cx="864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 Narrow" panose="020B0606020202030204" pitchFamily="34" charset="0"/>
              </a:rPr>
              <a:t>МБОУ «</a:t>
            </a:r>
            <a:r>
              <a:rPr lang="ru-RU" sz="1600" b="1" dirty="0" err="1" smtClean="0">
                <a:latin typeface="Arial Narrow" panose="020B0606020202030204" pitchFamily="34" charset="0"/>
              </a:rPr>
              <a:t>Цивильская</a:t>
            </a:r>
            <a:r>
              <a:rPr lang="ru-RU" sz="1600" b="1" dirty="0" smtClean="0">
                <a:latin typeface="Arial Narrow" panose="020B0606020202030204" pitchFamily="34" charset="0"/>
              </a:rPr>
              <a:t> СОШ №1 им М.В. Силантьева» г. Цивильск Чувашской Республики</a:t>
            </a:r>
            <a:endParaRPr lang="ru-RU" sz="1600" b="1" dirty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3604" y="683500"/>
            <a:ext cx="87208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Волшебница вода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196751"/>
            <a:ext cx="24193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55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нтересные факты о вод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60" b="18915"/>
          <a:stretch/>
        </p:blipFill>
        <p:spPr bwMode="auto">
          <a:xfrm>
            <a:off x="-137638" y="3113"/>
            <a:ext cx="9281637" cy="70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2" y="2276872"/>
            <a:ext cx="5813884" cy="1470025"/>
          </a:xfrm>
        </p:spPr>
        <p:txBody>
          <a:bodyPr>
            <a:normAutofit fontScale="90000"/>
          </a:bodyPr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Не любая жидкость, а вода.</a:t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Алкогольные напитки, кофе, чай выводят жидкость из организма. Поэтому выпитая чашка кофе не заменит воду и не восполнит дефицит жидкости, а скорее наоборот, приведет к нему. Молоко, сок, суп – это еда. Они также не способны заменить воду.</a:t>
            </a:r>
            <a:endParaRPr lang="ru-RU" sz="2200" i="1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" y="-351019"/>
            <a:ext cx="24193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476672"/>
            <a:ext cx="608416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Вода — это источник жизни, ведь в утробе матери мы девять месяцев окружены водой.</a:t>
            </a:r>
          </a:p>
          <a:p>
            <a:pPr algn="r"/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Пауло Коэльо</a:t>
            </a:r>
          </a:p>
        </p:txBody>
      </p:sp>
    </p:spTree>
    <p:extLst>
      <p:ext uri="{BB962C8B-B14F-4D97-AF65-F5344CB8AC3E}">
        <p14:creationId xmlns:p14="http://schemas.microsoft.com/office/powerpoint/2010/main" val="263548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нтересные факты о вод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60" b="18915"/>
          <a:stretch/>
        </p:blipFill>
        <p:spPr bwMode="auto">
          <a:xfrm>
            <a:off x="-137638" y="3113"/>
            <a:ext cx="9281637" cy="70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2" y="2276872"/>
            <a:ext cx="5813884" cy="1470025"/>
          </a:xfrm>
        </p:spPr>
        <p:txBody>
          <a:bodyPr>
            <a:normAutofit fontScale="90000"/>
          </a:bodyPr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Что будет, если пить мало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воды?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Ценность воды известна издавна. Если нарушать питьевой режим, начнут развиваться заболевания, которых можно было бы избежать, если понимать, какую воду лучше пить, когда и в каком объеме. Нехватка жидкости ухудшает работоспособность организма, затрагивая все органы и жизнеобеспечивающие процессы.</a:t>
            </a:r>
            <a:endParaRPr lang="ru-RU" sz="2200" i="1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" y="-351019"/>
            <a:ext cx="24193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476672"/>
            <a:ext cx="608416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Когда пьешь воду — помни об источнике.</a:t>
            </a:r>
          </a:p>
          <a:p>
            <a:pPr algn="r"/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Китайская пословица</a:t>
            </a:r>
          </a:p>
        </p:txBody>
      </p:sp>
    </p:spTree>
    <p:extLst>
      <p:ext uri="{BB962C8B-B14F-4D97-AF65-F5344CB8AC3E}">
        <p14:creationId xmlns:p14="http://schemas.microsoft.com/office/powerpoint/2010/main" val="342354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нтересные факты о вод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60" b="18915"/>
          <a:stretch/>
        </p:blipFill>
        <p:spPr bwMode="auto">
          <a:xfrm>
            <a:off x="-137638" y="3113"/>
            <a:ext cx="9281637" cy="70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54" y="1573032"/>
            <a:ext cx="6140622" cy="1470025"/>
          </a:xfrm>
        </p:spPr>
        <p:txBody>
          <a:bodyPr>
            <a:normAutofit fontScale="90000"/>
          </a:bodyPr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Дефицит жидкости в организме проявляется следующими симптомами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: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чувство жажды, сухость во рту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;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сбои в работе ЖКТ, запоры, повышенная кислотность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;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увеличение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веса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и боли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в голове, мигрень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;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солевые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отложения и песок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в почках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;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наличие песка в желчном пузыре и печени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;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проблемы со зрением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;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ломкость и сухость волос, ногтей, шелушения на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теле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и хруст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суставов.</a:t>
            </a:r>
            <a:endParaRPr lang="ru-RU" sz="2200" i="1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" y="-351019"/>
            <a:ext cx="24193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476672"/>
            <a:ext cx="60841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Горная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вода всегда чиста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.</a:t>
            </a:r>
          </a:p>
          <a:p>
            <a:pPr algn="r"/>
            <a:r>
              <a:rPr lang="ru-RU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Силован</a:t>
            </a:r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 </a:t>
            </a:r>
            <a:r>
              <a:rPr lang="ru-RU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Рамишвили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57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нтересные факты о вод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60" b="18915"/>
          <a:stretch/>
        </p:blipFill>
        <p:spPr bwMode="auto">
          <a:xfrm>
            <a:off x="-137638" y="3113"/>
            <a:ext cx="9281637" cy="70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3" y="1844824"/>
            <a:ext cx="5813884" cy="1470025"/>
          </a:xfrm>
        </p:spPr>
        <p:txBody>
          <a:bodyPr>
            <a:normAutofit fontScale="90000"/>
          </a:bodyPr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Как считают многие врачи, обезвоживание провоцирует возникновение следующих заболеваний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: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избыточный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вес;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сухой кашель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;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аллергические реакции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;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бронхиальная астма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;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проблемы со зрением, катаракта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;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сердечно-сосудистые заболевания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;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депрессия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и сахарный диабет.</a:t>
            </a:r>
            <a:endParaRPr lang="ru-RU" sz="2200" i="1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" y="-351019"/>
            <a:ext cx="24193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476672"/>
            <a:ext cx="608416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Прибой, туман, водопад, снег... Вот что может сотворить Бог с обычной водой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.</a:t>
            </a:r>
          </a:p>
          <a:p>
            <a:pPr algn="r"/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Игорь Карпов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80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нтересные факты о вод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60" b="18915"/>
          <a:stretch/>
        </p:blipFill>
        <p:spPr bwMode="auto">
          <a:xfrm>
            <a:off x="-137638" y="3113"/>
            <a:ext cx="9281637" cy="70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2" y="2276872"/>
            <a:ext cx="5813884" cy="1470025"/>
          </a:xfrm>
        </p:spPr>
        <p:txBody>
          <a:bodyPr>
            <a:normAutofit fontScale="90000"/>
          </a:bodyPr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С утра нужно пить воду комнатной температуры. Еще лучше, если температура жидкости будет равна температуре тела человека, т.е. 36 градусов. Чем ближе температура воды к температуре человека, тем лучше она усвоится организмом, и ему не придется затрачивать дополнительную энергию на ее подогрев.</a:t>
            </a:r>
            <a:endParaRPr lang="ru-RU" sz="2200" i="1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" y="-351019"/>
            <a:ext cx="24193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29011" y="188640"/>
            <a:ext cx="824440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Земля - водная планета, 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anose="020B0A04020102020204" pitchFamily="34" charset="0"/>
            </a:endParaRPr>
          </a:p>
          <a:p>
            <a:pPr algn="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на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которой качество воды 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anose="020B0A04020102020204" pitchFamily="34" charset="0"/>
            </a:endParaRPr>
          </a:p>
          <a:p>
            <a:pPr algn="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определяет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качество жизни. Хорошая вода - хорошая жизнь. Плохая вода – плохая жизнь. Нет воды - нет жизни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.</a:t>
            </a:r>
          </a:p>
          <a:p>
            <a:pPr algn="r"/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Питер </a:t>
            </a:r>
            <a:r>
              <a:rPr lang="ru-RU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Блэйк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1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нтересные факты о вод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60" b="18915"/>
          <a:stretch/>
        </p:blipFill>
        <p:spPr bwMode="auto">
          <a:xfrm>
            <a:off x="-137638" y="3113"/>
            <a:ext cx="9281637" cy="70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2" y="2276872"/>
            <a:ext cx="4488948" cy="1470025"/>
          </a:xfrm>
        </p:spPr>
        <p:txBody>
          <a:bodyPr>
            <a:normAutofit fontScale="90000"/>
          </a:bodyPr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Также легче усваивается структурированная и природная вода из источников. Сделать структурированную воду не составит труда – необходимо ее сначала заморозить, а потом растаять.</a:t>
            </a:r>
            <a:endParaRPr lang="ru-RU" sz="2200" i="1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" y="-351019"/>
            <a:ext cx="24193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476672"/>
            <a:ext cx="608416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Когда рис поливают - сорняк тоже воду пьет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.</a:t>
            </a:r>
          </a:p>
          <a:p>
            <a:pPr algn="r"/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Казахская пословица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4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нтересные факты о вод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60" b="18915"/>
          <a:stretch/>
        </p:blipFill>
        <p:spPr bwMode="auto">
          <a:xfrm>
            <a:off x="-137638" y="3113"/>
            <a:ext cx="9281637" cy="70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2" y="2276872"/>
            <a:ext cx="5813884" cy="1470025"/>
          </a:xfrm>
        </p:spPr>
        <p:txBody>
          <a:bodyPr>
            <a:normAutofit fontScale="90000"/>
          </a:bodyPr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Зачем выпивать стакан воды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утром?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Стакан воды с утра пробуждает наш организм и запускает процессы по выведению шлаков и токсинов. </a:t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Если пить воду с утра, это ускорит обменные процессы и активизирует работу ЖКТ. Если пить воду на пустой желудок, она легче и быстрее усвоится организмом, что благотворно скажется на работе каждой клетки.</a:t>
            </a:r>
            <a:endParaRPr lang="ru-RU" sz="2200" i="1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" y="-351019"/>
            <a:ext cx="24193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476672"/>
            <a:ext cx="60841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Пей воду - и не мути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родник.</a:t>
            </a:r>
          </a:p>
          <a:p>
            <a:pPr algn="r"/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Таджикская пословица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58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нтересные факты о вод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60" b="18915"/>
          <a:stretch/>
        </p:blipFill>
        <p:spPr bwMode="auto">
          <a:xfrm>
            <a:off x="-137638" y="3113"/>
            <a:ext cx="9281637" cy="70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37638" y="1700808"/>
            <a:ext cx="6725862" cy="1470025"/>
          </a:xfrm>
        </p:spPr>
        <p:txBody>
          <a:bodyPr>
            <a:normAutofit fontScale="90000"/>
          </a:bodyPr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Какую воду лучше пить: кипяченую или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сырую?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Сырая вода содержит многообразие микроэлементов, поэтому лучше всего пить ее. За счет особенного распределения молекул такая вода считается «живой». Она не позволяет образовываться в организме свободным радикалам и поддерживает регенерирующие функции клеток. Но помимо полезных веществ в ней могут быть и вредоносные элементы (бактерии, вирусы, токсины), поэтому бывают случаи, когда термическая обработка неизбежна.</a:t>
            </a:r>
            <a:endParaRPr lang="ru-RU" sz="2200" i="1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" y="-351019"/>
            <a:ext cx="24193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476672"/>
            <a:ext cx="608416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Не пей из рук невежды даже если это живая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вода</a:t>
            </a:r>
          </a:p>
          <a:p>
            <a:pPr algn="r"/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Крымско-татарская пословица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40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нтересные факты о вод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60" b="18915"/>
          <a:stretch/>
        </p:blipFill>
        <p:spPr bwMode="auto">
          <a:xfrm>
            <a:off x="-137638" y="3113"/>
            <a:ext cx="9281637" cy="70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780971"/>
            <a:ext cx="5813884" cy="1470025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2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</a:rPr>
              <a:t>СОБЛЮДАЙТЕ  ПИТЬЕВОЙ  РЕЖИМ !</a:t>
            </a:r>
            <a:br>
              <a:rPr lang="ru-RU" sz="2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</a:rPr>
            </a:br>
            <a:r>
              <a:rPr lang="ru-RU" sz="20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</a:rPr>
              <a:t/>
            </a:r>
            <a:br>
              <a:rPr lang="ru-RU" sz="20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</a:rPr>
            </a:br>
            <a:r>
              <a:rPr lang="ru-RU" sz="31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Вода – источник жизни! </a:t>
            </a:r>
            <a:endParaRPr lang="ru-RU" sz="3100" b="0" i="1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" y="-351019"/>
            <a:ext cx="24193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476672"/>
            <a:ext cx="608416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Хлеб да вода - блаженная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еда</a:t>
            </a:r>
          </a:p>
          <a:p>
            <a:pPr algn="r"/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Русская пословица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53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dirty="0" smtClean="0"/>
              <a:t>Источник: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755576" y="2592781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Какую воду лучше пить, чтобы сохранить здоровье  </a:t>
            </a:r>
            <a:r>
              <a:rPr lang="en-US" dirty="0">
                <a:hlinkClick r:id="rId2"/>
              </a:rPr>
              <a:t>https://biokit.ru/video-instructions/kakuyu-vodu-luchshe-pit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 </a:t>
            </a:r>
          </a:p>
          <a:p>
            <a:r>
              <a:rPr lang="ru-RU" dirty="0" smtClean="0"/>
              <a:t>Цитаты , афоризмы о воде  </a:t>
            </a:r>
            <a:r>
              <a:rPr lang="en-US" dirty="0">
                <a:hlinkClick r:id="rId3"/>
              </a:rPr>
              <a:t>http://grayreason.ru/tsitaty-aforizmy-o-vode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Изображение для фона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www.poelidovolen.ru/parents/interesting/59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нтересные факты о вод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60" b="18915"/>
          <a:stretch/>
        </p:blipFill>
        <p:spPr bwMode="auto">
          <a:xfrm>
            <a:off x="-137638" y="3113"/>
            <a:ext cx="9281637" cy="70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2" y="2276872"/>
            <a:ext cx="5813884" cy="1470025"/>
          </a:xfrm>
        </p:spPr>
        <p:txBody>
          <a:bodyPr>
            <a:normAutofit fontScale="90000"/>
          </a:bodyPr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Вода, у тебя нет ни вкуса, ни цвета, ни запаха, тебя невозможно описать, тобой наслаждаются, не ведая, что ты такое. Нельзя сказать, что ты необходима для жизни: ты — сама жизнь. Ты наполняешь нас радостью, которую не объяснить нашими чувствами.</a:t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i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Антуан де Сент-Экзюпери</a:t>
            </a:r>
            <a:endParaRPr lang="ru-RU" sz="2200" i="1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" y="-351019"/>
            <a:ext cx="24193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476672"/>
            <a:ext cx="60841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Воде была дана волшебная власть стать соком жизни на Земле.</a:t>
            </a:r>
            <a:b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</a:br>
            <a:r>
              <a:rPr lang="ru-RU" sz="1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  <a:hlinkClick r:id="rId4"/>
              </a:rPr>
              <a:t>Леонардо да Винчи</a:t>
            </a:r>
            <a:endParaRPr lang="ru-RU" sz="2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46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нтересные факты о вод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60" b="18915"/>
          <a:stretch/>
        </p:blipFill>
        <p:spPr bwMode="auto">
          <a:xfrm>
            <a:off x="-137638" y="3113"/>
            <a:ext cx="9281637" cy="70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2" y="2276872"/>
            <a:ext cx="5813884" cy="1470025"/>
          </a:xfrm>
        </p:spPr>
        <p:txBody>
          <a:bodyPr>
            <a:normAutofit fontScale="90000"/>
          </a:bodyPr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Норма для взрослого – примерно 2 литра в сутки. Имеется в виду вода, а не любая жидкость. Остальные напитки и супы не заменят воду. У каждого человека своя норма – в зависимости от имеющихся у него заболеваний и веса (чем больше вес, тем больше нужно воды). Важно понимать не только, какую воду нужно пить, но и когда.</a:t>
            </a:r>
            <a:endParaRPr lang="ru-RU" sz="2200" i="1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" y="-351019"/>
            <a:ext cx="24193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476672"/>
            <a:ext cx="60841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В холодной воде – исцеление, предупреждение заболеваний, она укрепляет тело и сохраняет бодрость духа.</a:t>
            </a:r>
          </a:p>
          <a:p>
            <a:pPr algn="r"/>
            <a:r>
              <a:rPr lang="ru-RU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Авл</a:t>
            </a:r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 Корнелий </a:t>
            </a:r>
            <a:r>
              <a:rPr lang="ru-RU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Цельс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6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нтересные факты о вод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60" b="18915"/>
          <a:stretch/>
        </p:blipFill>
        <p:spPr bwMode="auto">
          <a:xfrm>
            <a:off x="-137638" y="3113"/>
            <a:ext cx="9281637" cy="70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2" y="2276872"/>
            <a:ext cx="5813884" cy="1470025"/>
          </a:xfrm>
        </p:spPr>
        <p:txBody>
          <a:bodyPr>
            <a:normAutofit fontScale="90000"/>
          </a:bodyPr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Утренний стакан воды.</a:t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Утром после подъема нужно выпивать 200-300мл воды и завтракать спустя 1,5 часа. Это восполнит дефицит жидкости, активизирует и промоет систему ЖКТ, подготовит ее к работе. Целители Востока убеждены, что пить натощак также важно, как умываться и чистить зубы.</a:t>
            </a:r>
            <a:endParaRPr lang="ru-RU" sz="2200" i="1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" y="-351019"/>
            <a:ext cx="24193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476672"/>
            <a:ext cx="608416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Тысячи людей живут без любви, но никто — без воды.</a:t>
            </a:r>
          </a:p>
          <a:p>
            <a:pPr algn="r"/>
            <a:r>
              <a:rPr lang="ru-RU" sz="2000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Уистен</a:t>
            </a:r>
            <a:r>
              <a:rPr lang="ru-RU" sz="20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 Хью </a:t>
            </a:r>
            <a:r>
              <a:rPr lang="ru-RU" sz="2000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Оден</a:t>
            </a:r>
            <a:endParaRPr lang="ru-RU" sz="2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6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нтересные факты о вод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60" b="18915"/>
          <a:stretch/>
        </p:blipFill>
        <p:spPr bwMode="auto">
          <a:xfrm>
            <a:off x="-137638" y="3113"/>
            <a:ext cx="9281637" cy="70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2" y="2276872"/>
            <a:ext cx="5813884" cy="1470025"/>
          </a:xfrm>
        </p:spPr>
        <p:txBody>
          <a:bodyPr>
            <a:normAutofit fontScale="90000"/>
          </a:bodyPr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Стакан воды перед едой.</a:t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Перед едой за 30 минут также нужно пить воду. Это делается с целью запуска работы ЖКТ и подготовки ее к работе. Особенно нужно пить перед едой людям с различными заболеваниями ЖКТ, например, язва .</a:t>
            </a:r>
            <a:endParaRPr lang="ru-RU" sz="2200" i="1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" y="-351019"/>
            <a:ext cx="24193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476672"/>
            <a:ext cx="608416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Если вода спокойна, не думай, что в ней нет крокодилов.</a:t>
            </a:r>
          </a:p>
          <a:p>
            <a:pPr algn="r"/>
            <a:r>
              <a:rPr lang="ru-RU" sz="20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Индонезийская пословица</a:t>
            </a:r>
          </a:p>
        </p:txBody>
      </p:sp>
    </p:spTree>
    <p:extLst>
      <p:ext uri="{BB962C8B-B14F-4D97-AF65-F5344CB8AC3E}">
        <p14:creationId xmlns:p14="http://schemas.microsoft.com/office/powerpoint/2010/main" val="289783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нтересные факты о вод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60" b="18915"/>
          <a:stretch/>
        </p:blipFill>
        <p:spPr bwMode="auto">
          <a:xfrm>
            <a:off x="-137638" y="3113"/>
            <a:ext cx="9281637" cy="70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2" y="2276872"/>
            <a:ext cx="5813884" cy="1470025"/>
          </a:xfrm>
        </p:spPr>
        <p:txBody>
          <a:bodyPr>
            <a:normAutofit fontScale="90000"/>
          </a:bodyPr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Лучше остаться голодным, чем не пить.</a:t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Чувство голода легко можно перепутать с чувством жажды, так как ощущения при этом у человека примерно одинаковые. Многие люди с лишним весом, пришли к этому, так как неверно интерпретировали сигналы мозга, путая чувство жажды с голодом. Последствием обезвоживания организма зачастую является ожирение.</a:t>
            </a:r>
            <a:endParaRPr lang="ru-RU" sz="2200" i="1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" y="-351019"/>
            <a:ext cx="24193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67744" y="476672"/>
            <a:ext cx="65882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Вода – красота всей природы. Вода жива, она бежит или волнуется ветром, она движется и дает жизнь и движение всему ее окружающему.</a:t>
            </a:r>
          </a:p>
          <a:p>
            <a:pPr algn="r"/>
            <a:r>
              <a:rPr lang="ru-RU" sz="20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Сергей Аксаков</a:t>
            </a:r>
          </a:p>
        </p:txBody>
      </p:sp>
    </p:spTree>
    <p:extLst>
      <p:ext uri="{BB962C8B-B14F-4D97-AF65-F5344CB8AC3E}">
        <p14:creationId xmlns:p14="http://schemas.microsoft.com/office/powerpoint/2010/main" val="323624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нтересные факты о вод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60" b="18915"/>
          <a:stretch/>
        </p:blipFill>
        <p:spPr bwMode="auto">
          <a:xfrm>
            <a:off x="-137638" y="3113"/>
            <a:ext cx="9281637" cy="70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2" y="2276872"/>
            <a:ext cx="5813884" cy="1470025"/>
          </a:xfrm>
        </p:spPr>
        <p:txBody>
          <a:bodyPr>
            <a:normAutofit fontScale="90000"/>
          </a:bodyPr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После еды.</a:t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Если вы хотите узнать, какую воду лучше пить во время приема пищи, то вот ответ – во время еды и сразу после нее не стоит пить жидкость вовсе. Между едой и питьем должно пройти не менее 40 минут, а лучше воздержаться от питья в ближайший час.</a:t>
            </a:r>
            <a:endParaRPr lang="ru-RU" sz="2200" i="1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" y="-351019"/>
            <a:ext cx="24193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476672"/>
            <a:ext cx="608416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Вода — единственный подходящий напиток для мудрого.</a:t>
            </a:r>
          </a:p>
          <a:p>
            <a:pPr algn="r"/>
            <a:r>
              <a:rPr lang="ru-RU" sz="2000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Генри Дэвид Торо</a:t>
            </a:r>
          </a:p>
        </p:txBody>
      </p:sp>
    </p:spTree>
    <p:extLst>
      <p:ext uri="{BB962C8B-B14F-4D97-AF65-F5344CB8AC3E}">
        <p14:creationId xmlns:p14="http://schemas.microsoft.com/office/powerpoint/2010/main" val="276518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нтересные факты о вод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60" b="18915"/>
          <a:stretch/>
        </p:blipFill>
        <p:spPr bwMode="auto">
          <a:xfrm>
            <a:off x="-137638" y="3113"/>
            <a:ext cx="9281637" cy="70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2" y="2276872"/>
            <a:ext cx="5813884" cy="1470025"/>
          </a:xfrm>
        </p:spPr>
        <p:txBody>
          <a:bodyPr>
            <a:normAutofit fontScale="90000"/>
          </a:bodyPr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На ночь.</a:t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Во время сна водные запасы организма никак не восполняются. Расход жидкости происходит при дыхании или через поры с потом. Чтобы организму было достаточно воды на длительный промежуток времени, нужно пить воду за 30 минут до сна. При нарушениях работы почек от жидкости на ночь нужно отказаться и пить весь объем до 17-18 часов.</a:t>
            </a:r>
            <a:endParaRPr lang="ru-RU" sz="2200" i="1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" y="-351019"/>
            <a:ext cx="24193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476672"/>
            <a:ext cx="608416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Воду мы начинаем ценить не раньше, чем высыхает колодец.</a:t>
            </a:r>
          </a:p>
          <a:p>
            <a:pPr algn="r"/>
            <a:r>
              <a:rPr lang="ru-RU" sz="20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Томас </a:t>
            </a:r>
            <a:r>
              <a:rPr lang="ru-RU" sz="2000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Фуллер</a:t>
            </a:r>
            <a:endParaRPr lang="ru-RU" sz="2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32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нтересные факты о вод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60" b="18915"/>
          <a:stretch/>
        </p:blipFill>
        <p:spPr bwMode="auto">
          <a:xfrm>
            <a:off x="-137638" y="3113"/>
            <a:ext cx="9281637" cy="702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2" y="2276872"/>
            <a:ext cx="5813884" cy="1470025"/>
          </a:xfrm>
        </p:spPr>
        <p:txBody>
          <a:bodyPr>
            <a:normAutofit fontScale="90000"/>
          </a:bodyPr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Перед занятиями спортом.</a:t>
            </a:r>
            <a:b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Вода поддерживает метаболические процессы. Во время тренировок они ускоряются, много жидкости теряется с потом. Поэтому нельзя допускать ее дефицита во время физических нагрузок.</a:t>
            </a:r>
            <a:endParaRPr lang="ru-RU" sz="2200" i="1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" y="-351019"/>
            <a:ext cx="24193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476672"/>
            <a:ext cx="608416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Глоток воды открывает двери рая.</a:t>
            </a:r>
          </a:p>
          <a:p>
            <a:pPr algn="r"/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Норвежская пословица</a:t>
            </a:r>
          </a:p>
        </p:txBody>
      </p:sp>
    </p:spTree>
    <p:extLst>
      <p:ext uri="{BB962C8B-B14F-4D97-AF65-F5344CB8AC3E}">
        <p14:creationId xmlns:p14="http://schemas.microsoft.com/office/powerpoint/2010/main" val="20846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420</TotalTime>
  <Words>577</Words>
  <Application>Microsoft Office PowerPoint</Application>
  <PresentationFormat>Экран (4:3)</PresentationFormat>
  <Paragraphs>59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Лекция  для учащихся 4-7 классов  Работа выполнена в рамках участия  во ВСЕРОССИЙСКОЙ АКЦИИ «ЗДОРОВОЕ ПИТАНИЕ - АКТИВНОЕ ДОЛГОЛЕТИЕ» Автор  Сергей Демидов, 5 В класс Руководитель О.М. Степанова  2019</vt:lpstr>
      <vt:lpstr>Вода, у тебя нет ни вкуса, ни цвета, ни запаха, тебя невозможно описать, тобой наслаждаются, не ведая, что ты такое. Нельзя сказать, что ты необходима для жизни: ты — сама жизнь. Ты наполняешь нас радостью, которую не объяснить нашими чувствами. Антуан де Сент-Экзюпери</vt:lpstr>
      <vt:lpstr>Норма для взрослого – примерно 2 литра в сутки. Имеется в виду вода, а не любая жидкость. Остальные напитки и супы не заменят воду. У каждого человека своя норма – в зависимости от имеющихся у него заболеваний и веса (чем больше вес, тем больше нужно воды). Важно понимать не только, какую воду нужно пить, но и когда.</vt:lpstr>
      <vt:lpstr>Утренний стакан воды. Утром после подъема нужно выпивать 200-300мл воды и завтракать спустя 1,5 часа. Это восполнит дефицит жидкости, активизирует и промоет систему ЖКТ, подготовит ее к работе. Целители Востока убеждены, что пить натощак также важно, как умываться и чистить зубы.</vt:lpstr>
      <vt:lpstr>Стакан воды перед едой. Перед едой за 30 минут также нужно пить воду. Это делается с целью запуска работы ЖКТ и подготовки ее к работе. Особенно нужно пить перед едой людям с различными заболеваниями ЖКТ, например, язва .</vt:lpstr>
      <vt:lpstr>Лучше остаться голодным, чем не пить. Чувство голода легко можно перепутать с чувством жажды, так как ощущения при этом у человека примерно одинаковые. Многие люди с лишним весом, пришли к этому, так как неверно интерпретировали сигналы мозга, путая чувство жажды с голодом. Последствием обезвоживания организма зачастую является ожирение.</vt:lpstr>
      <vt:lpstr>После еды. Если вы хотите узнать, какую воду лучше пить во время приема пищи, то вот ответ – во время еды и сразу после нее не стоит пить жидкость вовсе. Между едой и питьем должно пройти не менее 40 минут, а лучше воздержаться от питья в ближайший час.</vt:lpstr>
      <vt:lpstr>На ночь. Во время сна водные запасы организма никак не восполняются. Расход жидкости происходит при дыхании или через поры с потом. Чтобы организму было достаточно воды на длительный промежуток времени, нужно пить воду за 30 минут до сна. При нарушениях работы почек от жидкости на ночь нужно отказаться и пить весь объем до 17-18 часов.</vt:lpstr>
      <vt:lpstr>Перед занятиями спортом. Вода поддерживает метаболические процессы. Во время тренировок они ускоряются, много жидкости теряется с потом. Поэтому нельзя допускать ее дефицита во время физических нагрузок.</vt:lpstr>
      <vt:lpstr>Не любая жидкость, а вода. Алкогольные напитки, кофе, чай выводят жидкость из организма. Поэтому выпитая чашка кофе не заменит воду и не восполнит дефицит жидкости, а скорее наоборот, приведет к нему. Молоко, сок, суп – это еда. Они также не способны заменить воду.</vt:lpstr>
      <vt:lpstr>Что будет, если пить мало воды? Ценность воды известна издавна. Если нарушать питьевой режим, начнут развиваться заболевания, которых можно было бы избежать, если понимать, какую воду лучше пить, когда и в каком объеме. Нехватка жидкости ухудшает работоспособность организма, затрагивая все органы и жизнеобеспечивающие процессы.</vt:lpstr>
      <vt:lpstr>Дефицит жидкости в организме проявляется следующими симптомами: чувство жажды, сухость во рту; сбои в работе ЖКТ, запоры, повышенная кислотность; увеличение веса и боли в голове, мигрень; солевые отложения и песок в почках; наличие песка в желчном пузыре и печени; проблемы со зрением; ломкость и сухость волос, ногтей, шелушения на теле и хруст суставов.</vt:lpstr>
      <vt:lpstr>Как считают многие врачи, обезвоживание провоцирует возникновение следующих заболеваний: избыточный вес; сухой кашель; аллергические реакции; бронхиальная астма; проблемы со зрением, катаракта; сердечно-сосудистые заболевания; депрессия и сахарный диабет.</vt:lpstr>
      <vt:lpstr>С утра нужно пить воду комнатной температуры. Еще лучше, если температура жидкости будет равна температуре тела человека, т.е. 36 градусов. Чем ближе температура воды к температуре человека, тем лучше она усвоится организмом, и ему не придется затрачивать дополнительную энергию на ее подогрев.</vt:lpstr>
      <vt:lpstr>Также легче усваивается структурированная и природная вода из источников. Сделать структурированную воду не составит труда – необходимо ее сначала заморозить, а потом растаять.</vt:lpstr>
      <vt:lpstr>Зачем выпивать стакан воды утром? Стакан воды с утра пробуждает наш организм и запускает процессы по выведению шлаков и токсинов.  Если пить воду с утра, это ускорит обменные процессы и активизирует работу ЖКТ. Если пить воду на пустой желудок, она легче и быстрее усвоится организмом, что благотворно скажется на работе каждой клетки.</vt:lpstr>
      <vt:lpstr>Какую воду лучше пить: кипяченую или сырую? Сырая вода содержит многообразие микроэлементов, поэтому лучше всего пить ее. За счет особенного распределения молекул такая вода считается «живой». Она не позволяет образовываться в организме свободным радикалам и поддерживает регенерирующие функции клеток. Но помимо полезных веществ в ней могут быть и вредоносные элементы (бактерии, вирусы, токсины), поэтому бывают случаи, когда термическая обработка неизбежна.</vt:lpstr>
      <vt:lpstr>СОБЛЮДАЙТЕ  ПИТЬЕВОЙ  РЕЖИМ !  Вода – источник жизни! </vt:lpstr>
      <vt:lpstr>Источник: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Работу выполнила  Александра Данилова 5 В класс Цивильская СОШ №1  2019</dc:title>
  <dc:creator>User</dc:creator>
  <cp:lastModifiedBy>1</cp:lastModifiedBy>
  <cp:revision>40</cp:revision>
  <dcterms:created xsi:type="dcterms:W3CDTF">2019-05-23T11:43:22Z</dcterms:created>
  <dcterms:modified xsi:type="dcterms:W3CDTF">2019-05-26T19:02:36Z</dcterms:modified>
</cp:coreProperties>
</file>