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56" r:id="rId2"/>
    <p:sldId id="259" r:id="rId3"/>
    <p:sldId id="261" r:id="rId4"/>
    <p:sldId id="258" r:id="rId5"/>
    <p:sldId id="262" r:id="rId6"/>
    <p:sldId id="263" r:id="rId7"/>
    <p:sldId id="264" r:id="rId8"/>
    <p:sldId id="265" r:id="rId9"/>
    <p:sldId id="260" r:id="rId10"/>
    <p:sldId id="257" r:id="rId11"/>
  </p:sldIdLst>
  <p:sldSz cx="9144000" cy="6858000" type="screen4x3"/>
  <p:notesSz cx="6858000" cy="9144000"/>
  <p:embeddedFontLst>
    <p:embeddedFont>
      <p:font typeface="AGCooperCyr" panose="020B0500000000000000"/>
      <p:italic r:id="rId12"/>
    </p:embeddedFont>
    <p:embeddedFont>
      <p:font typeface="Century Schoolbook" panose="02040604050505020304" pitchFamily="18" charset="0"/>
      <p:regular r:id="rId13"/>
      <p:bold r:id="rId14"/>
      <p:italic r:id="rId15"/>
      <p:boldItalic r:id="rId16"/>
    </p:embeddedFont>
    <p:embeddedFont>
      <p:font typeface="Wingdings 2" panose="05020102010507070707" pitchFamily="18" charset="2"/>
      <p:regular r:id="rId17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1AA6E6D9-C41D-4849-AD11-83114004F5D6}" type="datetimeFigureOut">
              <a:rPr lang="ru-RU" smtClean="0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E794CB26-E7CE-47FF-A223-30EBEAA8A1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EF0E00-F578-468C-82BB-C04A50B38CF0}" type="datetimeFigureOut">
              <a:rPr lang="ru-RU" smtClean="0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15975-1421-4E2B-9655-444ABD9E80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E49099-C843-4F46-920F-E321DCE5A89B}" type="datetimeFigureOut">
              <a:rPr lang="ru-RU" smtClean="0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9F510-A810-4DB2-B3A2-426605D63A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1F8637CF-EA59-41EB-9D6B-9349106D7FB7}" type="datetimeFigureOut">
              <a:rPr lang="ru-RU" smtClean="0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61D5841F-2AD0-46BD-82C6-096A21711A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9BEEC679-1936-4060-8E6D-B94065D1FF19}" type="datetimeFigureOut">
              <a:rPr lang="ru-RU" smtClean="0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BDB2FFEC-36C4-4EF4-AE5A-EF3D6A63AC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AFBD83-DC95-408C-93C9-AFB2932BEE4F}" type="datetimeFigureOut">
              <a:rPr lang="ru-RU" smtClean="0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82C5B-8172-409C-BDEB-FC8CED8D7D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05B0FB-A8B2-4EA0-96BD-B6C40D90FECE}" type="datetimeFigureOut">
              <a:rPr lang="ru-RU" smtClean="0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B576D-B3D9-4B1C-9822-29F8A31942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6A466039-0DD7-416B-B690-6AC7C9398A68}" type="datetimeFigureOut">
              <a:rPr lang="ru-RU" smtClean="0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D3B864E-6DD3-4645-B114-0E3177AE4C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58A81-3CB4-43C7-8ECD-FD97E924D054}" type="datetimeFigureOut">
              <a:rPr lang="ru-RU" smtClean="0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202A6-D407-4658-A809-1555D0D44D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5F2CB3A7-384F-4B63-8202-B90D30A5991A}" type="datetimeFigureOut">
              <a:rPr lang="ru-RU" smtClean="0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BBEE3A99-C7F8-4F80-9249-DA7FDFECA2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C81328B1-05BE-4720-BF89-B0FF26900D1D}" type="datetimeFigureOut">
              <a:rPr lang="ru-RU" smtClean="0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0E94351-899F-40E1-9901-3CFD71E04F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357F32-9BBE-46DB-86C9-509059A531C8}" type="datetimeFigureOut">
              <a:rPr lang="ru-RU" smtClean="0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A43A7F-68E4-4896-AB75-806352B959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.shutterstock.com/z/stock-vector-pile-of-four-old-books-vector-illustration-58428514.jpg" TargetMode="External"/><Relationship Id="rId2" Type="http://schemas.openxmlformats.org/officeDocument/2006/relationships/hyperlink" Target="http://mediaurok.ucoz.net/load/interaktivnye_prezentacii_s_triggerami/interaktivnaja_igra_bezudarnye_glasnye/19-1-0-237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imgonline.com.ua/replace-white-background-with-transparent.php" TargetMode="External"/><Relationship Id="rId4" Type="http://schemas.openxmlformats.org/officeDocument/2006/relationships/hyperlink" Target="https://zelenaucionica.com/wp-content/uploads/2014/02/1382190404_558024374_1-Slike-Srpski-jezik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347737"/>
            <a:ext cx="72728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Интерактивный тест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для учащихся 3-х классов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по литературному чтению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по теме раздела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«Самое великое чудо на свете»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ю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543550" y="4979773"/>
            <a:ext cx="36004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Автор-составитель:</a:t>
            </a:r>
          </a:p>
          <a:p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Пасынок Юлия Юрьевна,</a:t>
            </a:r>
          </a:p>
          <a:p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заместитель директора по УВР, </a:t>
            </a:r>
          </a:p>
          <a:p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учитель начальных классов</a:t>
            </a:r>
          </a:p>
          <a:p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МБОУ НОШ № 21 г. Южно-Сахалинска,</a:t>
            </a:r>
          </a:p>
          <a:p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Сахалинская область, 20189</a:t>
            </a:r>
          </a:p>
        </p:txBody>
      </p:sp>
      <p:pic>
        <p:nvPicPr>
          <p:cNvPr id="10242" name="Picture 2" descr="https://na-zapade-mos.ru/files/data/user/name/ilya/old/files_2016_2/2016.07.20-1469010826.1674_2016-07-20-rejting-kn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71660"/>
            <a:ext cx="3600400" cy="2703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36750" y="332656"/>
            <a:ext cx="8496944" cy="63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 algn="ctr">
              <a:lnSpc>
                <a:spcPct val="150000"/>
              </a:lnSpc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GCooperCyr"/>
                <a:cs typeface="Times New Roman" pitchFamily="18" charset="0"/>
              </a:rPr>
              <a:t>   Источники</a:t>
            </a:r>
          </a:p>
          <a:p>
            <a:pPr marL="182563" indent="-182563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Фокина Л.П.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ресурс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Шаблон – презентация: Безударные гласные, - 20.12.2015, Режим доступа: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http://mediaurok.ucoz.net/load/interaktivnye_prezentacii_s_triggerami/interaktivnaja_igra_bezudarnye_glasnye/19-1-0-237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82563" indent="-182563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Климанова Л.Ф. Литературное чтение. 3 класс. Учебник для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общеобразоват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организаций. В 2 ч. – М.: Просвещение, 2018 (раздел «Самое великое чудо на свете»)</a:t>
            </a:r>
          </a:p>
          <a:p>
            <a:pPr marL="182563" indent="-182563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Контрольно-измерительные материалы. Литературное чтение. 3 класс /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Сост.С.В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Кутявина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– М.: ВАКО, 2015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Изображение «Стопка книг», режим доступа: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https://image.shutterstock.com/z/stock-vector-pile-of-four-old-books-vector-illustration-58428514.jpg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82563" indent="-182563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Изображение «Книга», режим доступа: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https://zelenaucionica.com/wp-content/uploads/2014/02/1382190404_558024374_1-Slike-Srpski-jezik.jpg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82563" indent="-182563">
              <a:lnSpc>
                <a:spcPct val="1500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Примечание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изображения обработаны (замена белого фона на прозрачный) в онлайн – системе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IMGonline.com.ua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https://www.imgonline.com.ua/replace-white-background-with-transparent.php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519095" y="6237312"/>
            <a:ext cx="429198" cy="428628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сведения 2">
            <a:hlinkClick r:id="" action="ppaction://hlinkshowjump?jump=lastslide" highlightClick="1"/>
          </p:cNvPr>
          <p:cNvSpPr/>
          <p:nvPr/>
        </p:nvSpPr>
        <p:spPr>
          <a:xfrm>
            <a:off x="203568" y="188640"/>
            <a:ext cx="432048" cy="428628"/>
          </a:xfrm>
          <a:prstGeom prst="actionButtonInformat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1691680" y="764704"/>
            <a:ext cx="6264696" cy="2808312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bg2">
                  <a:lumMod val="25000"/>
                </a:schemeClr>
              </a:solidFill>
              <a:latin typeface="AGCooperCyr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1412776"/>
            <a:ext cx="54726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GCooperCyr" pitchFamily="34" charset="0"/>
              </a:rPr>
              <a:t>Ребята!</a:t>
            </a:r>
          </a:p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GCooperCyr" pitchFamily="34" charset="0"/>
              </a:rPr>
              <a:t>В каждом задании </a:t>
            </a:r>
          </a:p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GCooperCyr" pitchFamily="34" charset="0"/>
              </a:rPr>
              <a:t>теста укажите </a:t>
            </a:r>
          </a:p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GCooperCyr" pitchFamily="34" charset="0"/>
              </a:rPr>
              <a:t>правильный ответ.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AutoShape 2" descr="http://proxy.whoisaaronbrown.com/proxy/http:/img-fotki.yandex.ru/get/6811/107301928.a7/0_c4815_970a35a1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://proxy.whoisaaronbrown.com/proxy/http:/img-fotki.yandex.ru/get/6811/107301928.a7/0_c4815_970a35a1_ori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://proxy.whoisaaronbrown.com/proxy/http:/img-fotki.yandex.ru/get/6811/107301928.a7/0_c4815_970a35a1_orig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://proxy.whoisaaronbrown.com/proxy/http:/img-fotki.yandex.ru/get/6811/107301928.a7/0_c4815_970a35a1_orig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https://arhivurokov.ru/videouroki/html/2017/03/05/v_58bc27e855c1f/99682836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2645356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5805264"/>
            <a:ext cx="542350" cy="3600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829351" y="1554007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Подумай!</a:t>
            </a:r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827584" y="1556792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schemeClr val="accent2">
                    <a:lumMod val="75000"/>
                  </a:schemeClr>
                </a:solidFill>
              </a:rPr>
              <a:t>Отлично!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492896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острые палочки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356992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птичьи перья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293096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обычные ручки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5229200"/>
            <a:ext cx="3594700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угольки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2060848"/>
            <a:ext cx="3888432" cy="40324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3356992"/>
            <a:ext cx="3600400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8"/>
          <p:cNvSpPr txBox="1">
            <a:spLocks/>
          </p:cNvSpPr>
          <p:nvPr/>
        </p:nvSpPr>
        <p:spPr>
          <a:xfrm>
            <a:off x="323528" y="476672"/>
            <a:ext cx="831641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j-lt"/>
              </a:rPr>
              <a:t>Что служило орудиями труда переписчиков?</a:t>
            </a:r>
            <a:endParaRPr kumimoji="0" lang="ru-RU" sz="28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" name="Picture 2" descr="https://arhivurokov.ru/videouroki/html/2017/03/05/v_58bc27e855c1f/99682836_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68960"/>
            <a:ext cx="2448272" cy="3532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48971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5805264"/>
            <a:ext cx="542350" cy="3600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829351" y="1554007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Подумай!</a:t>
            </a:r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827584" y="1556792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schemeClr val="accent2">
                    <a:lumMod val="75000"/>
                  </a:schemeClr>
                </a:solidFill>
              </a:rPr>
              <a:t>Отлично!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420888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монахи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356992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знатные люди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293096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писатели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5157192"/>
            <a:ext cx="3594700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народные умельцы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2060848"/>
            <a:ext cx="3960440" cy="4104456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2420888"/>
            <a:ext cx="3600400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8"/>
          <p:cNvSpPr txBox="1">
            <a:spLocks/>
          </p:cNvSpPr>
          <p:nvPr/>
        </p:nvSpPr>
        <p:spPr>
          <a:xfrm>
            <a:off x="611560" y="548680"/>
            <a:ext cx="7776864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Кто обычно писал и переписывал книги?</a:t>
            </a:r>
          </a:p>
        </p:txBody>
      </p:sp>
      <p:pic>
        <p:nvPicPr>
          <p:cNvPr id="17" name="Picture 2" descr="https://arhivurokov.ru/videouroki/html/2017/03/05/v_58bc27e855c1f/99682836_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68960"/>
            <a:ext cx="2448272" cy="353209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2492896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первопечатником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5805264"/>
            <a:ext cx="542350" cy="3600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829351" y="1554007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Подумай!</a:t>
            </a:r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827584" y="1556792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schemeClr val="accent2">
                    <a:lumMod val="75000"/>
                  </a:schemeClr>
                </a:solidFill>
              </a:rPr>
              <a:t>Отлично!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429000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писателем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365104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царём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5301208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переписчиком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2060848"/>
            <a:ext cx="3960440" cy="40324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2492896"/>
            <a:ext cx="3600400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8"/>
          <p:cNvSpPr txBox="1">
            <a:spLocks/>
          </p:cNvSpPr>
          <p:nvPr/>
        </p:nvSpPr>
        <p:spPr>
          <a:xfrm>
            <a:off x="971600" y="476672"/>
            <a:ext cx="705678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j-lt"/>
              </a:rPr>
              <a:t>Кем был Иван Фёдоров?</a:t>
            </a:r>
            <a:endParaRPr kumimoji="0" lang="ru-RU" sz="28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" name="Picture 2" descr="https://arhivurokov.ru/videouroki/html/2017/03/05/v_58bc27e855c1f/99682836_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68960"/>
            <a:ext cx="2448272" cy="3532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30208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5805264"/>
            <a:ext cx="542350" cy="3600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829351" y="1554007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Подумай!</a:t>
            </a:r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827584" y="1556792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schemeClr val="accent2">
                    <a:lumMod val="75000"/>
                  </a:schemeClr>
                </a:solidFill>
              </a:rPr>
              <a:t>Отлично!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132856"/>
            <a:ext cx="3594700" cy="715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 1764 году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140968"/>
            <a:ext cx="3594700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 1964 году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149080"/>
            <a:ext cx="3594700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 1564 году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5229200"/>
            <a:ext cx="3594700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 1264 году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1916832"/>
            <a:ext cx="3888432" cy="41044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4149080"/>
            <a:ext cx="360040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8"/>
          <p:cNvSpPr txBox="1">
            <a:spLocks/>
          </p:cNvSpPr>
          <p:nvPr/>
        </p:nvSpPr>
        <p:spPr>
          <a:xfrm>
            <a:off x="683568" y="332656"/>
            <a:ext cx="734481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j-lt"/>
              </a:rPr>
              <a:t>Когда в нашей стране появилась первая печатная книга?</a:t>
            </a:r>
            <a:endParaRPr kumimoji="0" lang="ru-RU" sz="28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" name="Picture 2" descr="https://arhivurokov.ru/videouroki/html/2017/03/05/v_58bc27e855c1f/99682836_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68960"/>
            <a:ext cx="2448272" cy="3532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92348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5157192"/>
            <a:ext cx="3594700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 центре Москвы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5805264"/>
            <a:ext cx="542350" cy="3600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829351" y="1554007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Подумай!</a:t>
            </a:r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827584" y="1556792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schemeClr val="accent2">
                    <a:lumMod val="75000"/>
                  </a:schemeClr>
                </a:solidFill>
              </a:rPr>
              <a:t>Отлично!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212976"/>
            <a:ext cx="3594700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 селе Никольском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221088"/>
            <a:ext cx="3594700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 Кремле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2348880"/>
            <a:ext cx="3594700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 Китай-городе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2060848"/>
            <a:ext cx="3960440" cy="38884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5157192"/>
            <a:ext cx="3600400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8"/>
          <p:cNvSpPr txBox="1">
            <a:spLocks/>
          </p:cNvSpPr>
          <p:nvPr/>
        </p:nvSpPr>
        <p:spPr>
          <a:xfrm>
            <a:off x="395536" y="332656"/>
            <a:ext cx="806489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j-lt"/>
              </a:rPr>
              <a:t>Где царь Иван Васильевич приказал строить государев печатный двор?</a:t>
            </a:r>
            <a:endParaRPr kumimoji="0" lang="ru-RU" sz="28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" name="Picture 2" descr="https://arhivurokov.ru/videouroki/html/2017/03/05/v_58bc27e855c1f/99682836_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68960"/>
            <a:ext cx="2448272" cy="3532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62211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5805264"/>
            <a:ext cx="542350" cy="3600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829351" y="1554007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Подумай!</a:t>
            </a:r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827584" y="1556792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schemeClr val="accent2">
                    <a:lumMod val="75000"/>
                  </a:schemeClr>
                </a:solidFill>
              </a:rPr>
              <a:t>Отлично!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077072"/>
            <a:ext cx="3594700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бедный человек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204864"/>
            <a:ext cx="3594700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дикий человек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3140968"/>
            <a:ext cx="3594700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помощник царя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5085184"/>
            <a:ext cx="3594700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книгопечатник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1772816"/>
            <a:ext cx="3960440" cy="42484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5085184"/>
            <a:ext cx="3600400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8"/>
          <p:cNvSpPr txBox="1">
            <a:spLocks/>
          </p:cNvSpPr>
          <p:nvPr/>
        </p:nvSpPr>
        <p:spPr>
          <a:xfrm>
            <a:off x="395536" y="548680"/>
            <a:ext cx="81724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j-lt"/>
              </a:rPr>
              <a:t>Кто такой «</a:t>
            </a:r>
            <a:r>
              <a:rPr lang="ru-RU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j-lt"/>
              </a:rPr>
              <a:t>друкарь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j-lt"/>
              </a:rPr>
              <a:t>»?</a:t>
            </a:r>
            <a:endParaRPr kumimoji="0" lang="ru-RU" sz="2800" b="1" i="1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" name="Picture 2" descr="https://arhivurokov.ru/videouroki/html/2017/03/05/v_58bc27e855c1f/99682836_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68960"/>
            <a:ext cx="2448272" cy="3532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914848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000232" y="642918"/>
            <a:ext cx="5857916" cy="2858090"/>
            <a:chOff x="2000232" y="642918"/>
            <a:chExt cx="5857916" cy="364333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Выноска-облако 2"/>
            <p:cNvSpPr/>
            <p:nvPr/>
          </p:nvSpPr>
          <p:spPr>
            <a:xfrm>
              <a:off x="2000232" y="642918"/>
              <a:ext cx="5857916" cy="3643338"/>
            </a:xfrm>
            <a:prstGeom prst="cloudCallou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accent2">
                      <a:lumMod val="75000"/>
                    </a:schemeClr>
                  </a:solidFill>
                  <a:latin typeface="Nautilus Pompilius" pitchFamily="50" charset="-52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14612" y="1532499"/>
              <a:ext cx="4233652" cy="16281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700" dirty="0">
                  <a:solidFill>
                    <a:schemeClr val="accent2">
                      <a:lumMod val="75000"/>
                    </a:schemeClr>
                  </a:solidFill>
                  <a:latin typeface="Nautilus Pompilius" pitchFamily="50" charset="-52"/>
                </a:rPr>
                <a:t>Умница!</a:t>
              </a:r>
            </a:p>
          </p:txBody>
        </p:sp>
      </p:grp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244408" y="5805264"/>
            <a:ext cx="360040" cy="357190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arhivurokov.ru/videouroki/html/2017/03/05/v_58bc27e855c1f/99682836_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068960"/>
            <a:ext cx="2448272" cy="353209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мн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356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AGCooperCyr</vt:lpstr>
      <vt:lpstr>Nautilus Pompilius</vt:lpstr>
      <vt:lpstr>Arial</vt:lpstr>
      <vt:lpstr>Wingdings</vt:lpstr>
      <vt:lpstr>Times New Roman</vt:lpstr>
      <vt:lpstr>Wingdings 2</vt:lpstr>
      <vt:lpstr>Century Schoolbook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лишнее слово - 6</dc:title>
  <dc:creator>Фокина Лидия Петровна</dc:creator>
  <cp:keywords>Гимнастика для ума</cp:keywords>
  <cp:lastModifiedBy>User User</cp:lastModifiedBy>
  <cp:revision>81</cp:revision>
  <dcterms:created xsi:type="dcterms:W3CDTF">2013-07-23T09:56:41Z</dcterms:created>
  <dcterms:modified xsi:type="dcterms:W3CDTF">2019-06-13T11:31:45Z</dcterms:modified>
</cp:coreProperties>
</file>