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293" r:id="rId4"/>
    <p:sldId id="295" r:id="rId5"/>
    <p:sldId id="296" r:id="rId6"/>
    <p:sldId id="276" r:id="rId7"/>
    <p:sldId id="279" r:id="rId8"/>
    <p:sldId id="278" r:id="rId9"/>
    <p:sldId id="277" r:id="rId10"/>
    <p:sldId id="275" r:id="rId11"/>
    <p:sldId id="280" r:id="rId12"/>
    <p:sldId id="283" r:id="rId13"/>
    <p:sldId id="288" r:id="rId14"/>
    <p:sldId id="287" r:id="rId15"/>
    <p:sldId id="285" r:id="rId16"/>
    <p:sldId id="284" r:id="rId17"/>
    <p:sldId id="282" r:id="rId18"/>
    <p:sldId id="263" r:id="rId19"/>
    <p:sldId id="292" r:id="rId20"/>
    <p:sldId id="259" r:id="rId21"/>
    <p:sldId id="29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79A6D2-804A-4913-87F3-FD0C287CD30B}" type="doc">
      <dgm:prSet loTypeId="urn:microsoft.com/office/officeart/2005/8/layout/hierarchy1" loCatId="hierarchy" qsTypeId="urn:microsoft.com/office/officeart/2005/8/quickstyle/3d4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3AD7A600-37A5-476F-90FA-C9327ABEC7F7}">
      <dgm:prSet phldrT="[Текст]" custT="1"/>
      <dgm:spPr/>
      <dgm:t>
        <a:bodyPr/>
        <a:lstStyle/>
        <a:p>
          <a:r>
            <a:rPr lang="ru-RU" sz="230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Машинные швы</a:t>
          </a:r>
          <a:endParaRPr lang="ru-RU" sz="23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C1E4FC5-55F5-4D8E-9962-691A6470ADC8}" type="parTrans" cxnId="{14C038DB-7849-446F-94B6-E46756E4A40B}">
      <dgm:prSet/>
      <dgm:spPr/>
      <dgm:t>
        <a:bodyPr/>
        <a:lstStyle/>
        <a:p>
          <a:endParaRPr lang="ru-RU" sz="230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D2F8E5E-CD75-4F6A-A063-3CE4E11BC5E4}" type="sibTrans" cxnId="{14C038DB-7849-446F-94B6-E46756E4A40B}">
      <dgm:prSet/>
      <dgm:spPr/>
      <dgm:t>
        <a:bodyPr/>
        <a:lstStyle/>
        <a:p>
          <a:endParaRPr lang="ru-RU" sz="230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9643E63-9BBE-42A7-B213-788242B33DCD}">
      <dgm:prSet phldrT="[Текст]" custT="1"/>
      <dgm:spPr/>
      <dgm:t>
        <a:bodyPr/>
        <a:lstStyle/>
        <a:p>
          <a:r>
            <a:rPr lang="ru-RU" sz="230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Соединительные</a:t>
          </a:r>
          <a:endParaRPr lang="ru-RU" sz="23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E35A5C9-80AB-4725-B3C4-24F2371BCB8A}" type="parTrans" cxnId="{BA36752B-834B-49FB-9CDE-C79A1A218D6E}">
      <dgm:prSet/>
      <dgm:spPr/>
      <dgm:t>
        <a:bodyPr/>
        <a:lstStyle/>
        <a:p>
          <a:endParaRPr lang="ru-RU" sz="230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28B6464-1458-45C2-A678-A52FE62E3596}" type="sibTrans" cxnId="{BA36752B-834B-49FB-9CDE-C79A1A218D6E}">
      <dgm:prSet/>
      <dgm:spPr/>
      <dgm:t>
        <a:bodyPr/>
        <a:lstStyle/>
        <a:p>
          <a:endParaRPr lang="ru-RU" sz="230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FC61BA82-133C-4F13-A94A-A9934659613B}">
      <dgm:prSet phldrT="[Текст]" custT="1"/>
      <dgm:spPr/>
      <dgm:t>
        <a:bodyPr/>
        <a:lstStyle/>
        <a:p>
          <a:r>
            <a:rPr lang="ru-RU" sz="230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Стачные</a:t>
          </a:r>
          <a:endParaRPr lang="ru-RU" sz="23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14EBA20-9493-4A95-96DC-1E17DECB6CCF}" type="parTrans" cxnId="{2CDD367D-56A9-4276-9277-7E21750E847F}">
      <dgm:prSet/>
      <dgm:spPr/>
      <dgm:t>
        <a:bodyPr/>
        <a:lstStyle/>
        <a:p>
          <a:endParaRPr lang="ru-RU" sz="230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3AF7469-C1C0-4EAF-AD7D-EDAD4BA3D557}" type="sibTrans" cxnId="{2CDD367D-56A9-4276-9277-7E21750E847F}">
      <dgm:prSet/>
      <dgm:spPr/>
      <dgm:t>
        <a:bodyPr/>
        <a:lstStyle/>
        <a:p>
          <a:endParaRPr lang="ru-RU" sz="230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5B74E2F-BAA9-4986-861C-5B8F3666F805}">
      <dgm:prSet phldrT="[Текст]" custT="1"/>
      <dgm:spPr/>
      <dgm:t>
        <a:bodyPr/>
        <a:lstStyle/>
        <a:p>
          <a:r>
            <a:rPr lang="ru-RU" sz="230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Вразутюжку</a:t>
          </a:r>
          <a:endParaRPr lang="ru-RU" sz="23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10057F2-91DD-4585-8C5F-E48B40C05C0C}" type="parTrans" cxnId="{4AEAB535-614C-4A84-9FA3-F8A1FC0C765D}">
      <dgm:prSet/>
      <dgm:spPr/>
      <dgm:t>
        <a:bodyPr/>
        <a:lstStyle/>
        <a:p>
          <a:endParaRPr lang="ru-RU" sz="230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5F0CDDA-FFEC-4A3F-AAA1-EA823A071F9E}" type="sibTrans" cxnId="{4AEAB535-614C-4A84-9FA3-F8A1FC0C765D}">
      <dgm:prSet/>
      <dgm:spPr/>
      <dgm:t>
        <a:bodyPr/>
        <a:lstStyle/>
        <a:p>
          <a:endParaRPr lang="ru-RU" sz="230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676BC64-4DE1-430C-BC1D-3AC57BFCF805}">
      <dgm:prSet phldrT="[Текст]" custT="1"/>
      <dgm:spPr/>
      <dgm:t>
        <a:bodyPr/>
        <a:lstStyle/>
        <a:p>
          <a:r>
            <a:rPr lang="ru-RU" sz="230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Отделочные</a:t>
          </a:r>
          <a:endParaRPr lang="ru-RU" sz="23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0A5DC93-1EBB-4FCF-B79D-788D7C36D7B2}" type="parTrans" cxnId="{20CD687E-DFF5-471D-9DDA-A6E17A5EC66C}">
      <dgm:prSet/>
      <dgm:spPr/>
      <dgm:t>
        <a:bodyPr/>
        <a:lstStyle/>
        <a:p>
          <a:endParaRPr lang="ru-RU" sz="230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1F0A049-7DF5-450F-9943-46AB46EBAC55}" type="sibTrans" cxnId="{20CD687E-DFF5-471D-9DDA-A6E17A5EC66C}">
      <dgm:prSet/>
      <dgm:spPr/>
      <dgm:t>
        <a:bodyPr/>
        <a:lstStyle/>
        <a:p>
          <a:endParaRPr lang="ru-RU" sz="230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729C269-DA32-47A3-8996-514ABBCD6472}">
      <dgm:prSet phldrT="[Текст]" custT="1"/>
      <dgm:spPr/>
      <dgm:t>
        <a:bodyPr/>
        <a:lstStyle/>
        <a:p>
          <a:r>
            <a:rPr lang="ru-RU" sz="230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Краевые</a:t>
          </a:r>
          <a:endParaRPr lang="ru-RU" sz="23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2CAC53F-A6F3-4DFC-949E-E79214A7F5CB}" type="parTrans" cxnId="{DB22D7C2-FCB3-4AA5-8FB3-5C3CFCA49E82}">
      <dgm:prSet/>
      <dgm:spPr/>
      <dgm:t>
        <a:bodyPr/>
        <a:lstStyle/>
        <a:p>
          <a:endParaRPr lang="ru-RU" sz="230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035EB1B-1183-4A3B-94C1-D2ED326FD957}" type="sibTrans" cxnId="{DB22D7C2-FCB3-4AA5-8FB3-5C3CFCA49E82}">
      <dgm:prSet/>
      <dgm:spPr/>
      <dgm:t>
        <a:bodyPr/>
        <a:lstStyle/>
        <a:p>
          <a:endParaRPr lang="ru-RU" sz="230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CE9AD9E-2625-48AF-AD11-A7F970112A58}">
      <dgm:prSet phldrT="[Текст]" custT="1"/>
      <dgm:spPr/>
      <dgm:t>
        <a:bodyPr/>
        <a:lstStyle/>
        <a:p>
          <a:r>
            <a:rPr lang="ru-RU" sz="230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Взаутюжку</a:t>
          </a:r>
          <a:endParaRPr lang="ru-RU" sz="23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BD1AFA4-A8E5-48F1-937A-DBC0BC359ED1}" type="parTrans" cxnId="{19DB5B6C-AE83-40D0-9F06-39E07B50D0EA}">
      <dgm:prSet/>
      <dgm:spPr/>
      <dgm:t>
        <a:bodyPr/>
        <a:lstStyle/>
        <a:p>
          <a:endParaRPr lang="ru-RU" sz="230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678A123-D023-4F73-86AC-E7C64B57A24E}" type="sibTrans" cxnId="{19DB5B6C-AE83-40D0-9F06-39E07B50D0EA}">
      <dgm:prSet/>
      <dgm:spPr/>
      <dgm:t>
        <a:bodyPr/>
        <a:lstStyle/>
        <a:p>
          <a:endParaRPr lang="ru-RU" sz="230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F9BC842-3E02-4191-BD4C-36C01153DAB5}">
      <dgm:prSet phldrT="[Текст]" custT="1"/>
      <dgm:spPr/>
      <dgm:t>
        <a:bodyPr/>
        <a:lstStyle/>
        <a:p>
          <a:r>
            <a:rPr lang="ru-RU" sz="230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Вподгибку</a:t>
          </a:r>
          <a:endParaRPr lang="ru-RU" sz="23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7D2463E-5996-496F-9CCD-FD25F7352551}" type="parTrans" cxnId="{A0EABEC7-ABC6-4FF5-BAE8-18B1DCF33D4E}">
      <dgm:prSet/>
      <dgm:spPr/>
      <dgm:t>
        <a:bodyPr/>
        <a:lstStyle/>
        <a:p>
          <a:endParaRPr lang="ru-RU" sz="230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5A7BDC7-7C9A-4DCA-B5EF-4C99FDED09E1}" type="sibTrans" cxnId="{A0EABEC7-ABC6-4FF5-BAE8-18B1DCF33D4E}">
      <dgm:prSet/>
      <dgm:spPr/>
      <dgm:t>
        <a:bodyPr/>
        <a:lstStyle/>
        <a:p>
          <a:endParaRPr lang="ru-RU" sz="230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8CBF819-1D66-4512-A82A-1DEBF69E6AB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3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 открытым срезом</a:t>
          </a:r>
          <a:endParaRPr lang="ru-RU" sz="23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E907815-A810-48F5-9C39-1116AE9E25ED}" type="parTrans" cxnId="{99B499E4-6842-4F72-B467-339172DA1F94}">
      <dgm:prSet/>
      <dgm:spPr/>
      <dgm:t>
        <a:bodyPr/>
        <a:lstStyle/>
        <a:p>
          <a:endParaRPr lang="ru-RU" sz="230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B0A8E43-4427-4423-B217-A5A872111041}" type="sibTrans" cxnId="{99B499E4-6842-4F72-B467-339172DA1F94}">
      <dgm:prSet/>
      <dgm:spPr/>
      <dgm:t>
        <a:bodyPr/>
        <a:lstStyle/>
        <a:p>
          <a:endParaRPr lang="ru-RU" sz="230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AFDAFDB-9AE7-4C12-BD08-97E877DC427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300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 закрытым срезом</a:t>
          </a:r>
          <a:endParaRPr lang="ru-RU" sz="2300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780A792-76DC-4910-AE44-797D4F82743E}" type="parTrans" cxnId="{F7FAB93C-27DD-429B-9FC6-7BD0606F7378}">
      <dgm:prSet/>
      <dgm:spPr/>
      <dgm:t>
        <a:bodyPr/>
        <a:lstStyle/>
        <a:p>
          <a:endParaRPr lang="ru-RU" sz="230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DD844A5-15E8-487C-94DF-61B46275B8F7}" type="sibTrans" cxnId="{F7FAB93C-27DD-429B-9FC6-7BD0606F7378}">
      <dgm:prSet/>
      <dgm:spPr/>
      <dgm:t>
        <a:bodyPr/>
        <a:lstStyle/>
        <a:p>
          <a:endParaRPr lang="ru-RU" sz="230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FA4358E-7542-458E-8AAE-5E2C65825DDE}" type="pres">
      <dgm:prSet presAssocID="{5179A6D2-804A-4913-87F3-FD0C287CD3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31DE2EB-F96B-47F1-BF0F-005899027A9E}" type="pres">
      <dgm:prSet presAssocID="{3AD7A600-37A5-476F-90FA-C9327ABEC7F7}" presName="hierRoot1" presStyleCnt="0"/>
      <dgm:spPr/>
    </dgm:pt>
    <dgm:pt modelId="{F61E0AAF-B8FD-4A85-8287-5E2A02637216}" type="pres">
      <dgm:prSet presAssocID="{3AD7A600-37A5-476F-90FA-C9327ABEC7F7}" presName="composite" presStyleCnt="0"/>
      <dgm:spPr/>
    </dgm:pt>
    <dgm:pt modelId="{5D84ED21-6E09-457D-AF36-D04F431CB48B}" type="pres">
      <dgm:prSet presAssocID="{3AD7A600-37A5-476F-90FA-C9327ABEC7F7}" presName="background" presStyleLbl="node0" presStyleIdx="0" presStyleCnt="1"/>
      <dgm:spPr/>
    </dgm:pt>
    <dgm:pt modelId="{47ED113E-5810-48B1-85F7-A503BCE2473D}" type="pres">
      <dgm:prSet presAssocID="{3AD7A600-37A5-476F-90FA-C9327ABEC7F7}" presName="text" presStyleLbl="fgAcc0" presStyleIdx="0" presStyleCnt="1" custScaleX="411389" custLinFactY="-3001" custLinFactNeighborX="-112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E60316-D732-4CB7-8FB7-EF974A77CC18}" type="pres">
      <dgm:prSet presAssocID="{3AD7A600-37A5-476F-90FA-C9327ABEC7F7}" presName="hierChild2" presStyleCnt="0"/>
      <dgm:spPr/>
    </dgm:pt>
    <dgm:pt modelId="{A6EEA82F-0B58-465B-BD1C-E54DE287C32D}" type="pres">
      <dgm:prSet presAssocID="{7E35A5C9-80AB-4725-B3C4-24F2371BCB8A}" presName="Name10" presStyleLbl="parChTrans1D2" presStyleIdx="0" presStyleCnt="3"/>
      <dgm:spPr/>
      <dgm:t>
        <a:bodyPr/>
        <a:lstStyle/>
        <a:p>
          <a:endParaRPr lang="ru-RU"/>
        </a:p>
      </dgm:t>
    </dgm:pt>
    <dgm:pt modelId="{127D760E-7E96-4ED4-8AF2-4FCA43E76A76}" type="pres">
      <dgm:prSet presAssocID="{A9643E63-9BBE-42A7-B213-788242B33DCD}" presName="hierRoot2" presStyleCnt="0"/>
      <dgm:spPr/>
    </dgm:pt>
    <dgm:pt modelId="{AC629396-D57C-479F-83C7-D72C9E6C4819}" type="pres">
      <dgm:prSet presAssocID="{A9643E63-9BBE-42A7-B213-788242B33DCD}" presName="composite2" presStyleCnt="0"/>
      <dgm:spPr/>
    </dgm:pt>
    <dgm:pt modelId="{8DBC0292-0A25-4C1C-BE19-EC47BF56764C}" type="pres">
      <dgm:prSet presAssocID="{A9643E63-9BBE-42A7-B213-788242B33DCD}" presName="background2" presStyleLbl="node2" presStyleIdx="0" presStyleCnt="3"/>
      <dgm:spPr/>
    </dgm:pt>
    <dgm:pt modelId="{01301B19-0B70-4335-8897-D416A82966B0}" type="pres">
      <dgm:prSet presAssocID="{A9643E63-9BBE-42A7-B213-788242B33DCD}" presName="text2" presStyleLbl="fgAcc2" presStyleIdx="0" presStyleCnt="3" custScaleX="330837" custLinFactNeighborX="-32257" custLinFactNeighborY="-50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FC0984-DEC6-40FF-8B56-25C097ADE67B}" type="pres">
      <dgm:prSet presAssocID="{A9643E63-9BBE-42A7-B213-788242B33DCD}" presName="hierChild3" presStyleCnt="0"/>
      <dgm:spPr/>
    </dgm:pt>
    <dgm:pt modelId="{F8CD22D2-4866-429D-AFB2-4E9568C785CF}" type="pres">
      <dgm:prSet presAssocID="{E14EBA20-9493-4A95-96DC-1E17DECB6CCF}" presName="Name17" presStyleLbl="parChTrans1D3" presStyleIdx="0" presStyleCnt="2"/>
      <dgm:spPr/>
      <dgm:t>
        <a:bodyPr/>
        <a:lstStyle/>
        <a:p>
          <a:endParaRPr lang="ru-RU"/>
        </a:p>
      </dgm:t>
    </dgm:pt>
    <dgm:pt modelId="{0BF67AC7-5ED9-417E-A37F-3E48CE0A6CF1}" type="pres">
      <dgm:prSet presAssocID="{FC61BA82-133C-4F13-A94A-A9934659613B}" presName="hierRoot3" presStyleCnt="0"/>
      <dgm:spPr/>
    </dgm:pt>
    <dgm:pt modelId="{22003861-A145-4080-94F1-F1AEF84D3336}" type="pres">
      <dgm:prSet presAssocID="{FC61BA82-133C-4F13-A94A-A9934659613B}" presName="composite3" presStyleCnt="0"/>
      <dgm:spPr/>
    </dgm:pt>
    <dgm:pt modelId="{D7BDA0A0-B6FB-452C-A9E3-7309A7CCECA9}" type="pres">
      <dgm:prSet presAssocID="{FC61BA82-133C-4F13-A94A-A9934659613B}" presName="background3" presStyleLbl="node3" presStyleIdx="0" presStyleCnt="2"/>
      <dgm:spPr/>
    </dgm:pt>
    <dgm:pt modelId="{F9BBC7A4-05C4-40E7-A8C8-9F26BDF09C5A}" type="pres">
      <dgm:prSet presAssocID="{FC61BA82-133C-4F13-A94A-A9934659613B}" presName="text3" presStyleLbl="fgAcc3" presStyleIdx="0" presStyleCnt="2" custScaleX="209461" custLinFactNeighborX="20116" custLinFactNeighborY="-189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8EC5A7-D90F-405B-A842-4743353FBE47}" type="pres">
      <dgm:prSet presAssocID="{FC61BA82-133C-4F13-A94A-A9934659613B}" presName="hierChild4" presStyleCnt="0"/>
      <dgm:spPr/>
    </dgm:pt>
    <dgm:pt modelId="{80EB3E30-B4F3-4A49-A781-5EBD8670A51E}" type="pres">
      <dgm:prSet presAssocID="{B10057F2-91DD-4585-8C5F-E48B40C05C0C}" presName="Name23" presStyleLbl="parChTrans1D4" presStyleIdx="0" presStyleCnt="4"/>
      <dgm:spPr/>
      <dgm:t>
        <a:bodyPr/>
        <a:lstStyle/>
        <a:p>
          <a:endParaRPr lang="ru-RU"/>
        </a:p>
      </dgm:t>
    </dgm:pt>
    <dgm:pt modelId="{AB987784-23D2-40F1-AB28-F8CE8949C849}" type="pres">
      <dgm:prSet presAssocID="{15B74E2F-BAA9-4986-861C-5B8F3666F805}" presName="hierRoot4" presStyleCnt="0"/>
      <dgm:spPr/>
    </dgm:pt>
    <dgm:pt modelId="{046B1FC5-0C78-4BBC-8E8C-2ED828BCEA93}" type="pres">
      <dgm:prSet presAssocID="{15B74E2F-BAA9-4986-861C-5B8F3666F805}" presName="composite4" presStyleCnt="0"/>
      <dgm:spPr/>
    </dgm:pt>
    <dgm:pt modelId="{AF4DAFB9-9BF2-4A4A-9C18-97FB75161411}" type="pres">
      <dgm:prSet presAssocID="{15B74E2F-BAA9-4986-861C-5B8F3666F805}" presName="background4" presStyleLbl="node4" presStyleIdx="0" presStyleCnt="4"/>
      <dgm:spPr/>
    </dgm:pt>
    <dgm:pt modelId="{58517293-6525-429A-B42F-ACE768400441}" type="pres">
      <dgm:prSet presAssocID="{15B74E2F-BAA9-4986-861C-5B8F3666F805}" presName="text4" presStyleLbl="fgAcc4" presStyleIdx="0" presStyleCnt="4" custScaleX="239170" custLinFactNeighborX="19908" custLinFactNeighborY="206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F02E3C7-F1CF-4F20-851D-DB818F9AEA7E}" type="pres">
      <dgm:prSet presAssocID="{15B74E2F-BAA9-4986-861C-5B8F3666F805}" presName="hierChild5" presStyleCnt="0"/>
      <dgm:spPr/>
    </dgm:pt>
    <dgm:pt modelId="{E59D8B9C-24AC-4531-8C30-E81272C95B0E}" type="pres">
      <dgm:prSet presAssocID="{EBD1AFA4-A8E5-48F1-937A-DBC0BC359ED1}" presName="Name23" presStyleLbl="parChTrans1D4" presStyleIdx="1" presStyleCnt="4"/>
      <dgm:spPr/>
      <dgm:t>
        <a:bodyPr/>
        <a:lstStyle/>
        <a:p>
          <a:endParaRPr lang="ru-RU"/>
        </a:p>
      </dgm:t>
    </dgm:pt>
    <dgm:pt modelId="{7F723CB4-BE07-4769-B2DA-E20E341C917C}" type="pres">
      <dgm:prSet presAssocID="{CCE9AD9E-2625-48AF-AD11-A7F970112A58}" presName="hierRoot4" presStyleCnt="0"/>
      <dgm:spPr/>
    </dgm:pt>
    <dgm:pt modelId="{7DB812B7-F68D-4056-AADB-2C9FB470E25A}" type="pres">
      <dgm:prSet presAssocID="{CCE9AD9E-2625-48AF-AD11-A7F970112A58}" presName="composite4" presStyleCnt="0"/>
      <dgm:spPr/>
    </dgm:pt>
    <dgm:pt modelId="{AAC1A71C-EA4F-440B-A030-3DD0A704BFF2}" type="pres">
      <dgm:prSet presAssocID="{CCE9AD9E-2625-48AF-AD11-A7F970112A58}" presName="background4" presStyleLbl="node4" presStyleIdx="1" presStyleCnt="4"/>
      <dgm:spPr/>
    </dgm:pt>
    <dgm:pt modelId="{4BF5CC46-0A9D-4CA1-AE38-DBEC73EBC07F}" type="pres">
      <dgm:prSet presAssocID="{CCE9AD9E-2625-48AF-AD11-A7F970112A58}" presName="text4" presStyleLbl="fgAcc4" presStyleIdx="1" presStyleCnt="4" custScaleX="228703" custLinFactNeighborX="19893" custLinFactNeighborY="206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212CF4-31F8-44FD-8F12-89C6EF240B44}" type="pres">
      <dgm:prSet presAssocID="{CCE9AD9E-2625-48AF-AD11-A7F970112A58}" presName="hierChild5" presStyleCnt="0"/>
      <dgm:spPr/>
    </dgm:pt>
    <dgm:pt modelId="{A3539408-08CE-4EDF-A8FD-12421D3837B0}" type="pres">
      <dgm:prSet presAssocID="{20A5DC93-1EBB-4FCF-B79D-788D7C36D7B2}" presName="Name10" presStyleLbl="parChTrans1D2" presStyleIdx="1" presStyleCnt="3"/>
      <dgm:spPr/>
      <dgm:t>
        <a:bodyPr/>
        <a:lstStyle/>
        <a:p>
          <a:endParaRPr lang="ru-RU"/>
        </a:p>
      </dgm:t>
    </dgm:pt>
    <dgm:pt modelId="{39CA8A20-AAE5-4353-A62F-6B0D567EF695}" type="pres">
      <dgm:prSet presAssocID="{8676BC64-4DE1-430C-BC1D-3AC57BFCF805}" presName="hierRoot2" presStyleCnt="0"/>
      <dgm:spPr/>
    </dgm:pt>
    <dgm:pt modelId="{0E580D51-B165-4163-AF3F-E4E04B195F9D}" type="pres">
      <dgm:prSet presAssocID="{8676BC64-4DE1-430C-BC1D-3AC57BFCF805}" presName="composite2" presStyleCnt="0"/>
      <dgm:spPr/>
    </dgm:pt>
    <dgm:pt modelId="{6610AC12-6E39-46A0-B6C8-D4D3178E941F}" type="pres">
      <dgm:prSet presAssocID="{8676BC64-4DE1-430C-BC1D-3AC57BFCF805}" presName="background2" presStyleLbl="node2" presStyleIdx="1" presStyleCnt="3"/>
      <dgm:spPr/>
    </dgm:pt>
    <dgm:pt modelId="{5DF8687F-FF30-4703-B666-C35375A0C6C8}" type="pres">
      <dgm:prSet presAssocID="{8676BC64-4DE1-430C-BC1D-3AC57BFCF805}" presName="text2" presStyleLbl="fgAcc2" presStyleIdx="1" presStyleCnt="3" custScaleX="248713" custLinFactNeighborX="34066" custLinFactNeighborY="-534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073C3BF-4205-4D8B-B0FC-7D1B9F0EB4F1}" type="pres">
      <dgm:prSet presAssocID="{8676BC64-4DE1-430C-BC1D-3AC57BFCF805}" presName="hierChild3" presStyleCnt="0"/>
      <dgm:spPr/>
    </dgm:pt>
    <dgm:pt modelId="{C3F54D47-F989-4547-A517-E8FE1D9D8E28}" type="pres">
      <dgm:prSet presAssocID="{72CAC53F-A6F3-4DFC-949E-E79214A7F5CB}" presName="Name10" presStyleLbl="parChTrans1D2" presStyleIdx="2" presStyleCnt="3"/>
      <dgm:spPr/>
      <dgm:t>
        <a:bodyPr/>
        <a:lstStyle/>
        <a:p>
          <a:endParaRPr lang="ru-RU"/>
        </a:p>
      </dgm:t>
    </dgm:pt>
    <dgm:pt modelId="{9B11EC82-13FD-48DC-BC3C-3B880A2EB3A0}" type="pres">
      <dgm:prSet presAssocID="{D729C269-DA32-47A3-8996-514ABBCD6472}" presName="hierRoot2" presStyleCnt="0"/>
      <dgm:spPr/>
    </dgm:pt>
    <dgm:pt modelId="{A33E1B02-6CF9-49B2-8F6E-034FA539D7CB}" type="pres">
      <dgm:prSet presAssocID="{D729C269-DA32-47A3-8996-514ABBCD6472}" presName="composite2" presStyleCnt="0"/>
      <dgm:spPr/>
    </dgm:pt>
    <dgm:pt modelId="{131D29DF-E8AB-409A-B306-7B4996FE80DA}" type="pres">
      <dgm:prSet presAssocID="{D729C269-DA32-47A3-8996-514ABBCD6472}" presName="background2" presStyleLbl="node2" presStyleIdx="2" presStyleCnt="3"/>
      <dgm:spPr/>
    </dgm:pt>
    <dgm:pt modelId="{4D9C239F-7DEE-4E25-AB97-4D57172A53F4}" type="pres">
      <dgm:prSet presAssocID="{D729C269-DA32-47A3-8996-514ABBCD6472}" presName="text2" presStyleLbl="fgAcc2" presStyleIdx="2" presStyleCnt="3" custScaleX="210816" custLinFactX="11157" custLinFactNeighborX="100000" custLinFactNeighborY="-534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6A21990-C7B0-4FAB-9FB3-E63F80FD3B55}" type="pres">
      <dgm:prSet presAssocID="{D729C269-DA32-47A3-8996-514ABBCD6472}" presName="hierChild3" presStyleCnt="0"/>
      <dgm:spPr/>
    </dgm:pt>
    <dgm:pt modelId="{FB0F6DE1-41E1-495C-9113-BEE96ACE16C0}" type="pres">
      <dgm:prSet presAssocID="{57D2463E-5996-496F-9CCD-FD25F7352551}" presName="Name17" presStyleLbl="parChTrans1D3" presStyleIdx="1" presStyleCnt="2"/>
      <dgm:spPr/>
      <dgm:t>
        <a:bodyPr/>
        <a:lstStyle/>
        <a:p>
          <a:endParaRPr lang="ru-RU"/>
        </a:p>
      </dgm:t>
    </dgm:pt>
    <dgm:pt modelId="{1010347C-3D2E-4049-AF5B-150A0818F311}" type="pres">
      <dgm:prSet presAssocID="{8F9BC842-3E02-4191-BD4C-36C01153DAB5}" presName="hierRoot3" presStyleCnt="0"/>
      <dgm:spPr/>
    </dgm:pt>
    <dgm:pt modelId="{13DC2EC2-2EF2-4D3D-83E8-49584BBD9EEA}" type="pres">
      <dgm:prSet presAssocID="{8F9BC842-3E02-4191-BD4C-36C01153DAB5}" presName="composite3" presStyleCnt="0"/>
      <dgm:spPr/>
    </dgm:pt>
    <dgm:pt modelId="{44496E18-82B2-4472-8C3D-759BA6084523}" type="pres">
      <dgm:prSet presAssocID="{8F9BC842-3E02-4191-BD4C-36C01153DAB5}" presName="background3" presStyleLbl="node3" presStyleIdx="1" presStyleCnt="2"/>
      <dgm:spPr/>
    </dgm:pt>
    <dgm:pt modelId="{3BB049E7-6854-4A88-8766-A2D947E85C4A}" type="pres">
      <dgm:prSet presAssocID="{8F9BC842-3E02-4191-BD4C-36C01153DAB5}" presName="text3" presStyleLbl="fgAcc3" presStyleIdx="1" presStyleCnt="2" custScaleX="217968" custLinFactNeighborX="1556" custLinFactNeighborY="-189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DF87E1-B08C-4939-A809-7EA6AA74FFB1}" type="pres">
      <dgm:prSet presAssocID="{8F9BC842-3E02-4191-BD4C-36C01153DAB5}" presName="hierChild4" presStyleCnt="0"/>
      <dgm:spPr/>
    </dgm:pt>
    <dgm:pt modelId="{99377528-639C-4915-9917-7E5C235856C2}" type="pres">
      <dgm:prSet presAssocID="{EE907815-A810-48F5-9C39-1116AE9E25ED}" presName="Name23" presStyleLbl="parChTrans1D4" presStyleIdx="2" presStyleCnt="4"/>
      <dgm:spPr/>
      <dgm:t>
        <a:bodyPr/>
        <a:lstStyle/>
        <a:p>
          <a:endParaRPr lang="ru-RU"/>
        </a:p>
      </dgm:t>
    </dgm:pt>
    <dgm:pt modelId="{A77BC01B-4EFF-4445-A854-651A79812322}" type="pres">
      <dgm:prSet presAssocID="{88CBF819-1D66-4512-A82A-1DEBF69E6ABC}" presName="hierRoot4" presStyleCnt="0"/>
      <dgm:spPr/>
    </dgm:pt>
    <dgm:pt modelId="{441C2638-79C3-4CF8-AEAB-7267853394F9}" type="pres">
      <dgm:prSet presAssocID="{88CBF819-1D66-4512-A82A-1DEBF69E6ABC}" presName="composite4" presStyleCnt="0"/>
      <dgm:spPr/>
    </dgm:pt>
    <dgm:pt modelId="{2A531A7C-0DB7-47D1-8479-158ACFB5BDC3}" type="pres">
      <dgm:prSet presAssocID="{88CBF819-1D66-4512-A82A-1DEBF69E6ABC}" presName="background4" presStyleLbl="node4" presStyleIdx="2" presStyleCnt="4"/>
      <dgm:spPr/>
    </dgm:pt>
    <dgm:pt modelId="{DC99B100-53C5-4651-B6A9-27F82E4EF4D1}" type="pres">
      <dgm:prSet presAssocID="{88CBF819-1D66-4512-A82A-1DEBF69E6ABC}" presName="text4" presStyleLbl="fgAcc4" presStyleIdx="2" presStyleCnt="4" custScaleX="259754" custScaleY="154647" custLinFactNeighborX="-9950" custLinFactNeighborY="180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5AD561-BA45-4A2E-A39D-AFE4FF0EDEA1}" type="pres">
      <dgm:prSet presAssocID="{88CBF819-1D66-4512-A82A-1DEBF69E6ABC}" presName="hierChild5" presStyleCnt="0"/>
      <dgm:spPr/>
    </dgm:pt>
    <dgm:pt modelId="{0CC4F4F0-10DC-4961-8AE2-CC754615E337}" type="pres">
      <dgm:prSet presAssocID="{B780A792-76DC-4910-AE44-797D4F82743E}" presName="Name23" presStyleLbl="parChTrans1D4" presStyleIdx="3" presStyleCnt="4"/>
      <dgm:spPr/>
      <dgm:t>
        <a:bodyPr/>
        <a:lstStyle/>
        <a:p>
          <a:endParaRPr lang="ru-RU"/>
        </a:p>
      </dgm:t>
    </dgm:pt>
    <dgm:pt modelId="{344A769D-C3AF-4171-9630-CBFC64C9ED98}" type="pres">
      <dgm:prSet presAssocID="{4AFDAFDB-9AE7-4C12-BD08-97E877DC4278}" presName="hierRoot4" presStyleCnt="0"/>
      <dgm:spPr/>
    </dgm:pt>
    <dgm:pt modelId="{56496C15-68AD-48F4-B5A4-71D8D9D9FFA1}" type="pres">
      <dgm:prSet presAssocID="{4AFDAFDB-9AE7-4C12-BD08-97E877DC4278}" presName="composite4" presStyleCnt="0"/>
      <dgm:spPr/>
    </dgm:pt>
    <dgm:pt modelId="{4C66109A-0B6C-401D-A896-7462042362E1}" type="pres">
      <dgm:prSet presAssocID="{4AFDAFDB-9AE7-4C12-BD08-97E877DC4278}" presName="background4" presStyleLbl="node4" presStyleIdx="3" presStyleCnt="4"/>
      <dgm:spPr/>
    </dgm:pt>
    <dgm:pt modelId="{64DBD643-1FFB-4B0E-AB1F-B185AA0686B1}" type="pres">
      <dgm:prSet presAssocID="{4AFDAFDB-9AE7-4C12-BD08-97E877DC4278}" presName="text4" presStyleLbl="fgAcc4" presStyleIdx="3" presStyleCnt="4" custScaleX="239739" custScaleY="154648" custLinFactNeighborX="-8588" custLinFactNeighborY="180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AD21BD-8A98-42C3-AB4E-FF98517A96FD}" type="pres">
      <dgm:prSet presAssocID="{4AFDAFDB-9AE7-4C12-BD08-97E877DC4278}" presName="hierChild5" presStyleCnt="0"/>
      <dgm:spPr/>
    </dgm:pt>
  </dgm:ptLst>
  <dgm:cxnLst>
    <dgm:cxn modelId="{BF644191-95D9-424C-A194-A3C8F441D432}" type="presOf" srcId="{57D2463E-5996-496F-9CCD-FD25F7352551}" destId="{FB0F6DE1-41E1-495C-9113-BEE96ACE16C0}" srcOrd="0" destOrd="0" presId="urn:microsoft.com/office/officeart/2005/8/layout/hierarchy1"/>
    <dgm:cxn modelId="{BA36752B-834B-49FB-9CDE-C79A1A218D6E}" srcId="{3AD7A600-37A5-476F-90FA-C9327ABEC7F7}" destId="{A9643E63-9BBE-42A7-B213-788242B33DCD}" srcOrd="0" destOrd="0" parTransId="{7E35A5C9-80AB-4725-B3C4-24F2371BCB8A}" sibTransId="{B28B6464-1458-45C2-A678-A52FE62E3596}"/>
    <dgm:cxn modelId="{86DE20AB-85EC-410D-A4EB-30E12BB43EE8}" type="presOf" srcId="{88CBF819-1D66-4512-A82A-1DEBF69E6ABC}" destId="{DC99B100-53C5-4651-B6A9-27F82E4EF4D1}" srcOrd="0" destOrd="0" presId="urn:microsoft.com/office/officeart/2005/8/layout/hierarchy1"/>
    <dgm:cxn modelId="{6B299845-01E1-4F1D-A41F-383A63DF5182}" type="presOf" srcId="{B780A792-76DC-4910-AE44-797D4F82743E}" destId="{0CC4F4F0-10DC-4961-8AE2-CC754615E337}" srcOrd="0" destOrd="0" presId="urn:microsoft.com/office/officeart/2005/8/layout/hierarchy1"/>
    <dgm:cxn modelId="{14284CBA-D140-4622-939D-8C9FDD4F188A}" type="presOf" srcId="{8F9BC842-3E02-4191-BD4C-36C01153DAB5}" destId="{3BB049E7-6854-4A88-8766-A2D947E85C4A}" srcOrd="0" destOrd="0" presId="urn:microsoft.com/office/officeart/2005/8/layout/hierarchy1"/>
    <dgm:cxn modelId="{F7FAB93C-27DD-429B-9FC6-7BD0606F7378}" srcId="{8F9BC842-3E02-4191-BD4C-36C01153DAB5}" destId="{4AFDAFDB-9AE7-4C12-BD08-97E877DC4278}" srcOrd="1" destOrd="0" parTransId="{B780A792-76DC-4910-AE44-797D4F82743E}" sibTransId="{4DD844A5-15E8-487C-94DF-61B46275B8F7}"/>
    <dgm:cxn modelId="{7AD3F73F-02D9-4F7D-818E-0F74B9A406E6}" type="presOf" srcId="{A9643E63-9BBE-42A7-B213-788242B33DCD}" destId="{01301B19-0B70-4335-8897-D416A82966B0}" srcOrd="0" destOrd="0" presId="urn:microsoft.com/office/officeart/2005/8/layout/hierarchy1"/>
    <dgm:cxn modelId="{1DEA2515-AE05-4880-9D3D-E8E5BD3B3257}" type="presOf" srcId="{72CAC53F-A6F3-4DFC-949E-E79214A7F5CB}" destId="{C3F54D47-F989-4547-A517-E8FE1D9D8E28}" srcOrd="0" destOrd="0" presId="urn:microsoft.com/office/officeart/2005/8/layout/hierarchy1"/>
    <dgm:cxn modelId="{463B679E-8E11-430A-8468-E0BD4D59CE0E}" type="presOf" srcId="{4AFDAFDB-9AE7-4C12-BD08-97E877DC4278}" destId="{64DBD643-1FFB-4B0E-AB1F-B185AA0686B1}" srcOrd="0" destOrd="0" presId="urn:microsoft.com/office/officeart/2005/8/layout/hierarchy1"/>
    <dgm:cxn modelId="{CD595749-E220-49A1-9658-3F4FB8741478}" type="presOf" srcId="{D729C269-DA32-47A3-8996-514ABBCD6472}" destId="{4D9C239F-7DEE-4E25-AB97-4D57172A53F4}" srcOrd="0" destOrd="0" presId="urn:microsoft.com/office/officeart/2005/8/layout/hierarchy1"/>
    <dgm:cxn modelId="{C389768E-2BD1-4780-B12F-71BDEC2C8BF5}" type="presOf" srcId="{5179A6D2-804A-4913-87F3-FD0C287CD30B}" destId="{3FA4358E-7542-458E-8AAE-5E2C65825DDE}" srcOrd="0" destOrd="0" presId="urn:microsoft.com/office/officeart/2005/8/layout/hierarchy1"/>
    <dgm:cxn modelId="{FCE3EC5A-7F64-4005-AEFD-1A29239B9556}" type="presOf" srcId="{8676BC64-4DE1-430C-BC1D-3AC57BFCF805}" destId="{5DF8687F-FF30-4703-B666-C35375A0C6C8}" srcOrd="0" destOrd="0" presId="urn:microsoft.com/office/officeart/2005/8/layout/hierarchy1"/>
    <dgm:cxn modelId="{3D963C5F-9D83-4E4D-BFB2-A89638C0D5A8}" type="presOf" srcId="{15B74E2F-BAA9-4986-861C-5B8F3666F805}" destId="{58517293-6525-429A-B42F-ACE768400441}" srcOrd="0" destOrd="0" presId="urn:microsoft.com/office/officeart/2005/8/layout/hierarchy1"/>
    <dgm:cxn modelId="{19DB5B6C-AE83-40D0-9F06-39E07B50D0EA}" srcId="{FC61BA82-133C-4F13-A94A-A9934659613B}" destId="{CCE9AD9E-2625-48AF-AD11-A7F970112A58}" srcOrd="1" destOrd="0" parTransId="{EBD1AFA4-A8E5-48F1-937A-DBC0BC359ED1}" sibTransId="{C678A123-D023-4F73-86AC-E7C64B57A24E}"/>
    <dgm:cxn modelId="{14C038DB-7849-446F-94B6-E46756E4A40B}" srcId="{5179A6D2-804A-4913-87F3-FD0C287CD30B}" destId="{3AD7A600-37A5-476F-90FA-C9327ABEC7F7}" srcOrd="0" destOrd="0" parTransId="{8C1E4FC5-55F5-4D8E-9962-691A6470ADC8}" sibTransId="{2D2F8E5E-CD75-4F6A-A063-3CE4E11BC5E4}"/>
    <dgm:cxn modelId="{836EA45E-579D-47A0-9D8D-7F9405BA4184}" type="presOf" srcId="{B10057F2-91DD-4585-8C5F-E48B40C05C0C}" destId="{80EB3E30-B4F3-4A49-A781-5EBD8670A51E}" srcOrd="0" destOrd="0" presId="urn:microsoft.com/office/officeart/2005/8/layout/hierarchy1"/>
    <dgm:cxn modelId="{99B499E4-6842-4F72-B467-339172DA1F94}" srcId="{8F9BC842-3E02-4191-BD4C-36C01153DAB5}" destId="{88CBF819-1D66-4512-A82A-1DEBF69E6ABC}" srcOrd="0" destOrd="0" parTransId="{EE907815-A810-48F5-9C39-1116AE9E25ED}" sibTransId="{8B0A8E43-4427-4423-B217-A5A872111041}"/>
    <dgm:cxn modelId="{4AEAB535-614C-4A84-9FA3-F8A1FC0C765D}" srcId="{FC61BA82-133C-4F13-A94A-A9934659613B}" destId="{15B74E2F-BAA9-4986-861C-5B8F3666F805}" srcOrd="0" destOrd="0" parTransId="{B10057F2-91DD-4585-8C5F-E48B40C05C0C}" sibTransId="{A5F0CDDA-FFEC-4A3F-AAA1-EA823A071F9E}"/>
    <dgm:cxn modelId="{742EC523-1262-4CF3-907F-15DFDC0C5482}" type="presOf" srcId="{7E35A5C9-80AB-4725-B3C4-24F2371BCB8A}" destId="{A6EEA82F-0B58-465B-BD1C-E54DE287C32D}" srcOrd="0" destOrd="0" presId="urn:microsoft.com/office/officeart/2005/8/layout/hierarchy1"/>
    <dgm:cxn modelId="{5064EBD3-8BDA-4E34-ADAC-08B84A5C355C}" type="presOf" srcId="{20A5DC93-1EBB-4FCF-B79D-788D7C36D7B2}" destId="{A3539408-08CE-4EDF-A8FD-12421D3837B0}" srcOrd="0" destOrd="0" presId="urn:microsoft.com/office/officeart/2005/8/layout/hierarchy1"/>
    <dgm:cxn modelId="{4D6AB8F8-7862-4DF0-84B1-40D5C31F3E76}" type="presOf" srcId="{CCE9AD9E-2625-48AF-AD11-A7F970112A58}" destId="{4BF5CC46-0A9D-4CA1-AE38-DBEC73EBC07F}" srcOrd="0" destOrd="0" presId="urn:microsoft.com/office/officeart/2005/8/layout/hierarchy1"/>
    <dgm:cxn modelId="{9CCC4B6E-40B2-4A63-8777-C7DBD8291414}" type="presOf" srcId="{E14EBA20-9493-4A95-96DC-1E17DECB6CCF}" destId="{F8CD22D2-4866-429D-AFB2-4E9568C785CF}" srcOrd="0" destOrd="0" presId="urn:microsoft.com/office/officeart/2005/8/layout/hierarchy1"/>
    <dgm:cxn modelId="{3C34A3C5-CB1F-4DAA-868A-B9DEA1B78456}" type="presOf" srcId="{EE907815-A810-48F5-9C39-1116AE9E25ED}" destId="{99377528-639C-4915-9917-7E5C235856C2}" srcOrd="0" destOrd="0" presId="urn:microsoft.com/office/officeart/2005/8/layout/hierarchy1"/>
    <dgm:cxn modelId="{DB22D7C2-FCB3-4AA5-8FB3-5C3CFCA49E82}" srcId="{3AD7A600-37A5-476F-90FA-C9327ABEC7F7}" destId="{D729C269-DA32-47A3-8996-514ABBCD6472}" srcOrd="2" destOrd="0" parTransId="{72CAC53F-A6F3-4DFC-949E-E79214A7F5CB}" sibTransId="{B035EB1B-1183-4A3B-94C1-D2ED326FD957}"/>
    <dgm:cxn modelId="{20CD687E-DFF5-471D-9DDA-A6E17A5EC66C}" srcId="{3AD7A600-37A5-476F-90FA-C9327ABEC7F7}" destId="{8676BC64-4DE1-430C-BC1D-3AC57BFCF805}" srcOrd="1" destOrd="0" parTransId="{20A5DC93-1EBB-4FCF-B79D-788D7C36D7B2}" sibTransId="{51F0A049-7DF5-450F-9943-46AB46EBAC55}"/>
    <dgm:cxn modelId="{FE58B903-18CC-448E-B2F0-0438A31662B9}" type="presOf" srcId="{EBD1AFA4-A8E5-48F1-937A-DBC0BC359ED1}" destId="{E59D8B9C-24AC-4531-8C30-E81272C95B0E}" srcOrd="0" destOrd="0" presId="urn:microsoft.com/office/officeart/2005/8/layout/hierarchy1"/>
    <dgm:cxn modelId="{2CDD367D-56A9-4276-9277-7E21750E847F}" srcId="{A9643E63-9BBE-42A7-B213-788242B33DCD}" destId="{FC61BA82-133C-4F13-A94A-A9934659613B}" srcOrd="0" destOrd="0" parTransId="{E14EBA20-9493-4A95-96DC-1E17DECB6CCF}" sibTransId="{13AF7469-C1C0-4EAF-AD7D-EDAD4BA3D557}"/>
    <dgm:cxn modelId="{5739731A-756A-4BA5-ABE0-1C1787CFEA12}" type="presOf" srcId="{3AD7A600-37A5-476F-90FA-C9327ABEC7F7}" destId="{47ED113E-5810-48B1-85F7-A503BCE2473D}" srcOrd="0" destOrd="0" presId="urn:microsoft.com/office/officeart/2005/8/layout/hierarchy1"/>
    <dgm:cxn modelId="{046AA067-863D-40E8-84A8-A99E9D963532}" type="presOf" srcId="{FC61BA82-133C-4F13-A94A-A9934659613B}" destId="{F9BBC7A4-05C4-40E7-A8C8-9F26BDF09C5A}" srcOrd="0" destOrd="0" presId="urn:microsoft.com/office/officeart/2005/8/layout/hierarchy1"/>
    <dgm:cxn modelId="{A0EABEC7-ABC6-4FF5-BAE8-18B1DCF33D4E}" srcId="{D729C269-DA32-47A3-8996-514ABBCD6472}" destId="{8F9BC842-3E02-4191-BD4C-36C01153DAB5}" srcOrd="0" destOrd="0" parTransId="{57D2463E-5996-496F-9CCD-FD25F7352551}" sibTransId="{75A7BDC7-7C9A-4DCA-B5EF-4C99FDED09E1}"/>
    <dgm:cxn modelId="{C8772709-83EA-4B3F-B98F-B3C20F348F1B}" type="presParOf" srcId="{3FA4358E-7542-458E-8AAE-5E2C65825DDE}" destId="{C31DE2EB-F96B-47F1-BF0F-005899027A9E}" srcOrd="0" destOrd="0" presId="urn:microsoft.com/office/officeart/2005/8/layout/hierarchy1"/>
    <dgm:cxn modelId="{11B88684-871C-4A0C-856B-37B1C275819E}" type="presParOf" srcId="{C31DE2EB-F96B-47F1-BF0F-005899027A9E}" destId="{F61E0AAF-B8FD-4A85-8287-5E2A02637216}" srcOrd="0" destOrd="0" presId="urn:microsoft.com/office/officeart/2005/8/layout/hierarchy1"/>
    <dgm:cxn modelId="{C72C7407-2A3D-434D-B27B-D449BE7766DF}" type="presParOf" srcId="{F61E0AAF-B8FD-4A85-8287-5E2A02637216}" destId="{5D84ED21-6E09-457D-AF36-D04F431CB48B}" srcOrd="0" destOrd="0" presId="urn:microsoft.com/office/officeart/2005/8/layout/hierarchy1"/>
    <dgm:cxn modelId="{AA6E304E-6640-4912-8F41-D7DFF6C2EB4E}" type="presParOf" srcId="{F61E0AAF-B8FD-4A85-8287-5E2A02637216}" destId="{47ED113E-5810-48B1-85F7-A503BCE2473D}" srcOrd="1" destOrd="0" presId="urn:microsoft.com/office/officeart/2005/8/layout/hierarchy1"/>
    <dgm:cxn modelId="{E9ACC0F4-DD8A-41CA-A5D1-A4CA573546B6}" type="presParOf" srcId="{C31DE2EB-F96B-47F1-BF0F-005899027A9E}" destId="{E8E60316-D732-4CB7-8FB7-EF974A77CC18}" srcOrd="1" destOrd="0" presId="urn:microsoft.com/office/officeart/2005/8/layout/hierarchy1"/>
    <dgm:cxn modelId="{98EAADA3-4538-4CED-A6EF-AC0C9792D382}" type="presParOf" srcId="{E8E60316-D732-4CB7-8FB7-EF974A77CC18}" destId="{A6EEA82F-0B58-465B-BD1C-E54DE287C32D}" srcOrd="0" destOrd="0" presId="urn:microsoft.com/office/officeart/2005/8/layout/hierarchy1"/>
    <dgm:cxn modelId="{DBD7453A-E131-4959-9B94-12B6FBA8907B}" type="presParOf" srcId="{E8E60316-D732-4CB7-8FB7-EF974A77CC18}" destId="{127D760E-7E96-4ED4-8AF2-4FCA43E76A76}" srcOrd="1" destOrd="0" presId="urn:microsoft.com/office/officeart/2005/8/layout/hierarchy1"/>
    <dgm:cxn modelId="{BDECEEB3-667C-4845-A7C8-6463CA71E8B9}" type="presParOf" srcId="{127D760E-7E96-4ED4-8AF2-4FCA43E76A76}" destId="{AC629396-D57C-479F-83C7-D72C9E6C4819}" srcOrd="0" destOrd="0" presId="urn:microsoft.com/office/officeart/2005/8/layout/hierarchy1"/>
    <dgm:cxn modelId="{ED3DFB2C-EB6C-48A4-A582-B11ED640E8C0}" type="presParOf" srcId="{AC629396-D57C-479F-83C7-D72C9E6C4819}" destId="{8DBC0292-0A25-4C1C-BE19-EC47BF56764C}" srcOrd="0" destOrd="0" presId="urn:microsoft.com/office/officeart/2005/8/layout/hierarchy1"/>
    <dgm:cxn modelId="{900918B4-2075-48F5-94F1-54EAEFD060F8}" type="presParOf" srcId="{AC629396-D57C-479F-83C7-D72C9E6C4819}" destId="{01301B19-0B70-4335-8897-D416A82966B0}" srcOrd="1" destOrd="0" presId="urn:microsoft.com/office/officeart/2005/8/layout/hierarchy1"/>
    <dgm:cxn modelId="{3867BCEA-A329-4CCD-872F-6691C27EE821}" type="presParOf" srcId="{127D760E-7E96-4ED4-8AF2-4FCA43E76A76}" destId="{38FC0984-DEC6-40FF-8B56-25C097ADE67B}" srcOrd="1" destOrd="0" presId="urn:microsoft.com/office/officeart/2005/8/layout/hierarchy1"/>
    <dgm:cxn modelId="{9568191B-760A-41B6-A714-E5156359B463}" type="presParOf" srcId="{38FC0984-DEC6-40FF-8B56-25C097ADE67B}" destId="{F8CD22D2-4866-429D-AFB2-4E9568C785CF}" srcOrd="0" destOrd="0" presId="urn:microsoft.com/office/officeart/2005/8/layout/hierarchy1"/>
    <dgm:cxn modelId="{3A607BF7-5E20-48CA-8A42-0D7D84B976B7}" type="presParOf" srcId="{38FC0984-DEC6-40FF-8B56-25C097ADE67B}" destId="{0BF67AC7-5ED9-417E-A37F-3E48CE0A6CF1}" srcOrd="1" destOrd="0" presId="urn:microsoft.com/office/officeart/2005/8/layout/hierarchy1"/>
    <dgm:cxn modelId="{F2B8B13B-4545-4084-BFCA-E7E959D43A97}" type="presParOf" srcId="{0BF67AC7-5ED9-417E-A37F-3E48CE0A6CF1}" destId="{22003861-A145-4080-94F1-F1AEF84D3336}" srcOrd="0" destOrd="0" presId="urn:microsoft.com/office/officeart/2005/8/layout/hierarchy1"/>
    <dgm:cxn modelId="{AC0379F2-0D16-484E-817F-9C3331E9713A}" type="presParOf" srcId="{22003861-A145-4080-94F1-F1AEF84D3336}" destId="{D7BDA0A0-B6FB-452C-A9E3-7309A7CCECA9}" srcOrd="0" destOrd="0" presId="urn:microsoft.com/office/officeart/2005/8/layout/hierarchy1"/>
    <dgm:cxn modelId="{36CADCA6-D570-4298-87CA-D13ACCE79344}" type="presParOf" srcId="{22003861-A145-4080-94F1-F1AEF84D3336}" destId="{F9BBC7A4-05C4-40E7-A8C8-9F26BDF09C5A}" srcOrd="1" destOrd="0" presId="urn:microsoft.com/office/officeart/2005/8/layout/hierarchy1"/>
    <dgm:cxn modelId="{56E01100-7E7A-447E-809D-B6BA32730D71}" type="presParOf" srcId="{0BF67AC7-5ED9-417E-A37F-3E48CE0A6CF1}" destId="{FF8EC5A7-D90F-405B-A842-4743353FBE47}" srcOrd="1" destOrd="0" presId="urn:microsoft.com/office/officeart/2005/8/layout/hierarchy1"/>
    <dgm:cxn modelId="{29FE82C1-A8AC-4B6B-9707-DB63A504D56A}" type="presParOf" srcId="{FF8EC5A7-D90F-405B-A842-4743353FBE47}" destId="{80EB3E30-B4F3-4A49-A781-5EBD8670A51E}" srcOrd="0" destOrd="0" presId="urn:microsoft.com/office/officeart/2005/8/layout/hierarchy1"/>
    <dgm:cxn modelId="{1686DABA-7200-4F5C-A5CF-17F32E4E9E62}" type="presParOf" srcId="{FF8EC5A7-D90F-405B-A842-4743353FBE47}" destId="{AB987784-23D2-40F1-AB28-F8CE8949C849}" srcOrd="1" destOrd="0" presId="urn:microsoft.com/office/officeart/2005/8/layout/hierarchy1"/>
    <dgm:cxn modelId="{FDC174CB-8E11-4F82-9D66-8B142E89659B}" type="presParOf" srcId="{AB987784-23D2-40F1-AB28-F8CE8949C849}" destId="{046B1FC5-0C78-4BBC-8E8C-2ED828BCEA93}" srcOrd="0" destOrd="0" presId="urn:microsoft.com/office/officeart/2005/8/layout/hierarchy1"/>
    <dgm:cxn modelId="{2D9B4213-A076-4135-B875-AB3C900B9B08}" type="presParOf" srcId="{046B1FC5-0C78-4BBC-8E8C-2ED828BCEA93}" destId="{AF4DAFB9-9BF2-4A4A-9C18-97FB75161411}" srcOrd="0" destOrd="0" presId="urn:microsoft.com/office/officeart/2005/8/layout/hierarchy1"/>
    <dgm:cxn modelId="{FA4FF844-A0E3-4A5E-B430-700E9E56D8FD}" type="presParOf" srcId="{046B1FC5-0C78-4BBC-8E8C-2ED828BCEA93}" destId="{58517293-6525-429A-B42F-ACE768400441}" srcOrd="1" destOrd="0" presId="urn:microsoft.com/office/officeart/2005/8/layout/hierarchy1"/>
    <dgm:cxn modelId="{31A6F39E-2CDA-4BA7-8A6F-ABE6B197F6E3}" type="presParOf" srcId="{AB987784-23D2-40F1-AB28-F8CE8949C849}" destId="{3F02E3C7-F1CF-4F20-851D-DB818F9AEA7E}" srcOrd="1" destOrd="0" presId="urn:microsoft.com/office/officeart/2005/8/layout/hierarchy1"/>
    <dgm:cxn modelId="{427F6AC5-6863-468D-9D03-B4D8B1FDC0EC}" type="presParOf" srcId="{FF8EC5A7-D90F-405B-A842-4743353FBE47}" destId="{E59D8B9C-24AC-4531-8C30-E81272C95B0E}" srcOrd="2" destOrd="0" presId="urn:microsoft.com/office/officeart/2005/8/layout/hierarchy1"/>
    <dgm:cxn modelId="{A0E75C59-36EE-4B99-BDE3-CBF21499224F}" type="presParOf" srcId="{FF8EC5A7-D90F-405B-A842-4743353FBE47}" destId="{7F723CB4-BE07-4769-B2DA-E20E341C917C}" srcOrd="3" destOrd="0" presId="urn:microsoft.com/office/officeart/2005/8/layout/hierarchy1"/>
    <dgm:cxn modelId="{C082B829-C361-46A3-A2EC-3880F3E2A248}" type="presParOf" srcId="{7F723CB4-BE07-4769-B2DA-E20E341C917C}" destId="{7DB812B7-F68D-4056-AADB-2C9FB470E25A}" srcOrd="0" destOrd="0" presId="urn:microsoft.com/office/officeart/2005/8/layout/hierarchy1"/>
    <dgm:cxn modelId="{78B9ABC6-FF3C-4643-BB78-5A7638694295}" type="presParOf" srcId="{7DB812B7-F68D-4056-AADB-2C9FB470E25A}" destId="{AAC1A71C-EA4F-440B-A030-3DD0A704BFF2}" srcOrd="0" destOrd="0" presId="urn:microsoft.com/office/officeart/2005/8/layout/hierarchy1"/>
    <dgm:cxn modelId="{40F566D9-AD7A-4571-AA37-2A545969599B}" type="presParOf" srcId="{7DB812B7-F68D-4056-AADB-2C9FB470E25A}" destId="{4BF5CC46-0A9D-4CA1-AE38-DBEC73EBC07F}" srcOrd="1" destOrd="0" presId="urn:microsoft.com/office/officeart/2005/8/layout/hierarchy1"/>
    <dgm:cxn modelId="{BF526273-7EAB-4F6D-8BA7-206D3F2116D8}" type="presParOf" srcId="{7F723CB4-BE07-4769-B2DA-E20E341C917C}" destId="{CF212CF4-31F8-44FD-8F12-89C6EF240B44}" srcOrd="1" destOrd="0" presId="urn:microsoft.com/office/officeart/2005/8/layout/hierarchy1"/>
    <dgm:cxn modelId="{519F6EBF-5427-48CD-A3A5-5AF04B4DF209}" type="presParOf" srcId="{E8E60316-D732-4CB7-8FB7-EF974A77CC18}" destId="{A3539408-08CE-4EDF-A8FD-12421D3837B0}" srcOrd="2" destOrd="0" presId="urn:microsoft.com/office/officeart/2005/8/layout/hierarchy1"/>
    <dgm:cxn modelId="{91373216-10D4-4F6C-9D8B-D39BBF7E48CA}" type="presParOf" srcId="{E8E60316-D732-4CB7-8FB7-EF974A77CC18}" destId="{39CA8A20-AAE5-4353-A62F-6B0D567EF695}" srcOrd="3" destOrd="0" presId="urn:microsoft.com/office/officeart/2005/8/layout/hierarchy1"/>
    <dgm:cxn modelId="{E070915C-DF03-456F-8A83-4CA0C8555D01}" type="presParOf" srcId="{39CA8A20-AAE5-4353-A62F-6B0D567EF695}" destId="{0E580D51-B165-4163-AF3F-E4E04B195F9D}" srcOrd="0" destOrd="0" presId="urn:microsoft.com/office/officeart/2005/8/layout/hierarchy1"/>
    <dgm:cxn modelId="{9C4CF5AA-2715-4952-A8F3-B22BF5A5FF6A}" type="presParOf" srcId="{0E580D51-B165-4163-AF3F-E4E04B195F9D}" destId="{6610AC12-6E39-46A0-B6C8-D4D3178E941F}" srcOrd="0" destOrd="0" presId="urn:microsoft.com/office/officeart/2005/8/layout/hierarchy1"/>
    <dgm:cxn modelId="{30F1AD31-79F0-4538-A185-0D4767F89AAE}" type="presParOf" srcId="{0E580D51-B165-4163-AF3F-E4E04B195F9D}" destId="{5DF8687F-FF30-4703-B666-C35375A0C6C8}" srcOrd="1" destOrd="0" presId="urn:microsoft.com/office/officeart/2005/8/layout/hierarchy1"/>
    <dgm:cxn modelId="{C93FE11D-293C-4151-B72F-89020645E6C7}" type="presParOf" srcId="{39CA8A20-AAE5-4353-A62F-6B0D567EF695}" destId="{2073C3BF-4205-4D8B-B0FC-7D1B9F0EB4F1}" srcOrd="1" destOrd="0" presId="urn:microsoft.com/office/officeart/2005/8/layout/hierarchy1"/>
    <dgm:cxn modelId="{7E34C37A-2711-4D6A-AF5B-A6B0D1A7A81F}" type="presParOf" srcId="{E8E60316-D732-4CB7-8FB7-EF974A77CC18}" destId="{C3F54D47-F989-4547-A517-E8FE1D9D8E28}" srcOrd="4" destOrd="0" presId="urn:microsoft.com/office/officeart/2005/8/layout/hierarchy1"/>
    <dgm:cxn modelId="{07876EF8-1087-4BC5-B2B0-FAD854C3D5F7}" type="presParOf" srcId="{E8E60316-D732-4CB7-8FB7-EF974A77CC18}" destId="{9B11EC82-13FD-48DC-BC3C-3B880A2EB3A0}" srcOrd="5" destOrd="0" presId="urn:microsoft.com/office/officeart/2005/8/layout/hierarchy1"/>
    <dgm:cxn modelId="{0859E0D1-D054-4A93-887B-6AC5D3B96CDD}" type="presParOf" srcId="{9B11EC82-13FD-48DC-BC3C-3B880A2EB3A0}" destId="{A33E1B02-6CF9-49B2-8F6E-034FA539D7CB}" srcOrd="0" destOrd="0" presId="urn:microsoft.com/office/officeart/2005/8/layout/hierarchy1"/>
    <dgm:cxn modelId="{3C15C7DE-125F-49B5-99AC-654589ECA36A}" type="presParOf" srcId="{A33E1B02-6CF9-49B2-8F6E-034FA539D7CB}" destId="{131D29DF-E8AB-409A-B306-7B4996FE80DA}" srcOrd="0" destOrd="0" presId="urn:microsoft.com/office/officeart/2005/8/layout/hierarchy1"/>
    <dgm:cxn modelId="{A49D6FFD-47AB-4082-B70C-46E6FAAD2346}" type="presParOf" srcId="{A33E1B02-6CF9-49B2-8F6E-034FA539D7CB}" destId="{4D9C239F-7DEE-4E25-AB97-4D57172A53F4}" srcOrd="1" destOrd="0" presId="urn:microsoft.com/office/officeart/2005/8/layout/hierarchy1"/>
    <dgm:cxn modelId="{5FF6B6FA-2E66-44BB-9477-51353F4A4AEE}" type="presParOf" srcId="{9B11EC82-13FD-48DC-BC3C-3B880A2EB3A0}" destId="{26A21990-C7B0-4FAB-9FB3-E63F80FD3B55}" srcOrd="1" destOrd="0" presId="urn:microsoft.com/office/officeart/2005/8/layout/hierarchy1"/>
    <dgm:cxn modelId="{65E71C18-98BB-411D-90F2-273422408573}" type="presParOf" srcId="{26A21990-C7B0-4FAB-9FB3-E63F80FD3B55}" destId="{FB0F6DE1-41E1-495C-9113-BEE96ACE16C0}" srcOrd="0" destOrd="0" presId="urn:microsoft.com/office/officeart/2005/8/layout/hierarchy1"/>
    <dgm:cxn modelId="{D5A8D1C3-7DC9-4761-9061-21592D6CE5DB}" type="presParOf" srcId="{26A21990-C7B0-4FAB-9FB3-E63F80FD3B55}" destId="{1010347C-3D2E-4049-AF5B-150A0818F311}" srcOrd="1" destOrd="0" presId="urn:microsoft.com/office/officeart/2005/8/layout/hierarchy1"/>
    <dgm:cxn modelId="{6E97319F-C4F1-4728-8D32-FD3EB925D358}" type="presParOf" srcId="{1010347C-3D2E-4049-AF5B-150A0818F311}" destId="{13DC2EC2-2EF2-4D3D-83E8-49584BBD9EEA}" srcOrd="0" destOrd="0" presId="urn:microsoft.com/office/officeart/2005/8/layout/hierarchy1"/>
    <dgm:cxn modelId="{09C4E444-9138-49AA-8607-DBEE78BDD418}" type="presParOf" srcId="{13DC2EC2-2EF2-4D3D-83E8-49584BBD9EEA}" destId="{44496E18-82B2-4472-8C3D-759BA6084523}" srcOrd="0" destOrd="0" presId="urn:microsoft.com/office/officeart/2005/8/layout/hierarchy1"/>
    <dgm:cxn modelId="{C6F2F23B-DBE5-4349-8452-DD42B55D4FFB}" type="presParOf" srcId="{13DC2EC2-2EF2-4D3D-83E8-49584BBD9EEA}" destId="{3BB049E7-6854-4A88-8766-A2D947E85C4A}" srcOrd="1" destOrd="0" presId="urn:microsoft.com/office/officeart/2005/8/layout/hierarchy1"/>
    <dgm:cxn modelId="{73FB8F99-AC1B-4018-A1DF-AD5E7EF82CAB}" type="presParOf" srcId="{1010347C-3D2E-4049-AF5B-150A0818F311}" destId="{73DF87E1-B08C-4939-A809-7EA6AA74FFB1}" srcOrd="1" destOrd="0" presId="urn:microsoft.com/office/officeart/2005/8/layout/hierarchy1"/>
    <dgm:cxn modelId="{63EAF2AD-3B3C-41A4-AEFA-77D948B201FC}" type="presParOf" srcId="{73DF87E1-B08C-4939-A809-7EA6AA74FFB1}" destId="{99377528-639C-4915-9917-7E5C235856C2}" srcOrd="0" destOrd="0" presId="urn:microsoft.com/office/officeart/2005/8/layout/hierarchy1"/>
    <dgm:cxn modelId="{FA0AE1F9-F934-4E5D-876A-A6708D4F3426}" type="presParOf" srcId="{73DF87E1-B08C-4939-A809-7EA6AA74FFB1}" destId="{A77BC01B-4EFF-4445-A854-651A79812322}" srcOrd="1" destOrd="0" presId="urn:microsoft.com/office/officeart/2005/8/layout/hierarchy1"/>
    <dgm:cxn modelId="{C1E29393-F4E7-4660-A4A0-A8400DC9513C}" type="presParOf" srcId="{A77BC01B-4EFF-4445-A854-651A79812322}" destId="{441C2638-79C3-4CF8-AEAB-7267853394F9}" srcOrd="0" destOrd="0" presId="urn:microsoft.com/office/officeart/2005/8/layout/hierarchy1"/>
    <dgm:cxn modelId="{7A393124-616E-47C9-8CA9-FC439C3206E4}" type="presParOf" srcId="{441C2638-79C3-4CF8-AEAB-7267853394F9}" destId="{2A531A7C-0DB7-47D1-8479-158ACFB5BDC3}" srcOrd="0" destOrd="0" presId="urn:microsoft.com/office/officeart/2005/8/layout/hierarchy1"/>
    <dgm:cxn modelId="{46C03A2F-5DB0-43EF-9091-04BC6013CACD}" type="presParOf" srcId="{441C2638-79C3-4CF8-AEAB-7267853394F9}" destId="{DC99B100-53C5-4651-B6A9-27F82E4EF4D1}" srcOrd="1" destOrd="0" presId="urn:microsoft.com/office/officeart/2005/8/layout/hierarchy1"/>
    <dgm:cxn modelId="{D32F2085-302C-41C0-B91E-4899DA5397B7}" type="presParOf" srcId="{A77BC01B-4EFF-4445-A854-651A79812322}" destId="{2E5AD561-BA45-4A2E-A39D-AFE4FF0EDEA1}" srcOrd="1" destOrd="0" presId="urn:microsoft.com/office/officeart/2005/8/layout/hierarchy1"/>
    <dgm:cxn modelId="{275798C4-7394-49AC-8860-D23F2A4AB431}" type="presParOf" srcId="{73DF87E1-B08C-4939-A809-7EA6AA74FFB1}" destId="{0CC4F4F0-10DC-4961-8AE2-CC754615E337}" srcOrd="2" destOrd="0" presId="urn:microsoft.com/office/officeart/2005/8/layout/hierarchy1"/>
    <dgm:cxn modelId="{67FB52EA-7FAA-454B-BBA1-4FA36D46B2B3}" type="presParOf" srcId="{73DF87E1-B08C-4939-A809-7EA6AA74FFB1}" destId="{344A769D-C3AF-4171-9630-CBFC64C9ED98}" srcOrd="3" destOrd="0" presId="urn:microsoft.com/office/officeart/2005/8/layout/hierarchy1"/>
    <dgm:cxn modelId="{753A44ED-D64F-4F49-9CBE-DCEA4F6AD6CE}" type="presParOf" srcId="{344A769D-C3AF-4171-9630-CBFC64C9ED98}" destId="{56496C15-68AD-48F4-B5A4-71D8D9D9FFA1}" srcOrd="0" destOrd="0" presId="urn:microsoft.com/office/officeart/2005/8/layout/hierarchy1"/>
    <dgm:cxn modelId="{9F4F2F89-1F4C-475C-926A-F0838E252B24}" type="presParOf" srcId="{56496C15-68AD-48F4-B5A4-71D8D9D9FFA1}" destId="{4C66109A-0B6C-401D-A896-7462042362E1}" srcOrd="0" destOrd="0" presId="urn:microsoft.com/office/officeart/2005/8/layout/hierarchy1"/>
    <dgm:cxn modelId="{8893AE2D-6761-497E-ACDE-3D552F7A0B53}" type="presParOf" srcId="{56496C15-68AD-48F4-B5A4-71D8D9D9FFA1}" destId="{64DBD643-1FFB-4B0E-AB1F-B185AA0686B1}" srcOrd="1" destOrd="0" presId="urn:microsoft.com/office/officeart/2005/8/layout/hierarchy1"/>
    <dgm:cxn modelId="{0AB34C8C-3906-48C9-A9C5-0470AE68C718}" type="presParOf" srcId="{344A769D-C3AF-4171-9630-CBFC64C9ED98}" destId="{B4AD21BD-8A98-42C3-AB4E-FF98517A96F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434EF-9405-4F32-BF42-74A8E30FAD3E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BE103-0C50-4F4C-A54A-8CAB97B497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001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DA4F1-CCA3-4F1F-A14A-A2CF09D545F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00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C552F-7F64-4A1A-8A65-A391E3247C9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5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5BF4-E0B3-43F6-8B80-734AE2A539E1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295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jpeg"/><Relationship Id="rId5" Type="http://schemas.openxmlformats.org/officeDocument/2006/relationships/image" Target="../media/image11.jpe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6.jpeg"/><Relationship Id="rId5" Type="http://schemas.openxmlformats.org/officeDocument/2006/relationships/image" Target="../media/image11.jpeg"/><Relationship Id="rId4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jpeg"/><Relationship Id="rId5" Type="http://schemas.openxmlformats.org/officeDocument/2006/relationships/slide" Target="slide13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jpeg"/><Relationship Id="rId5" Type="http://schemas.openxmlformats.org/officeDocument/2006/relationships/slide" Target="slide1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&#1074;&#1099;&#1082;&#1088;&#1086;&#1081;&#1082;&#1072;-&#1085;&#1072;-&#1076;&#1086;&#1084;.&#1088;&#1092;/files/images/0518.01.2013.jpg" TargetMode="External"/><Relationship Id="rId13" Type="http://schemas.openxmlformats.org/officeDocument/2006/relationships/hyperlink" Target="http://fashion-school.narod.ru/beginner/schvy/shov-v-podgibku-s-zakrytym-srezom.jpg" TargetMode="External"/><Relationship Id="rId18" Type="http://schemas.openxmlformats.org/officeDocument/2006/relationships/hyperlink" Target="https://illustrators.ru/uploads/illustration/image/825135/2015-09-11_21.02.51.jpg" TargetMode="External"/><Relationship Id="rId3" Type="http://schemas.openxmlformats.org/officeDocument/2006/relationships/hyperlink" Target="http://img-fotki.yandex.ru/get/6414/16969765.b2/0_6b6f4_1dbd2222_orig.png" TargetMode="External"/><Relationship Id="rId21" Type="http://schemas.openxmlformats.org/officeDocument/2006/relationships/slide" Target="slide2.xml"/><Relationship Id="rId7" Type="http://schemas.openxmlformats.org/officeDocument/2006/relationships/hyperlink" Target="http://&#1074;&#1099;&#1082;&#1088;&#1086;&#1081;&#1082;&#1072;-&#1085;&#1072;-&#1076;&#1086;&#1084;.&#1088;&#1092;/files/images/217.01.2013.jpg" TargetMode="External"/><Relationship Id="rId12" Type="http://schemas.openxmlformats.org/officeDocument/2006/relationships/hyperlink" Target="http://fashion-school.narod.ru/beginner/schvy/shov-v-podgibku-s-otkrytym-srezom.jpg" TargetMode="External"/><Relationship Id="rId17" Type="http://schemas.openxmlformats.org/officeDocument/2006/relationships/hyperlink" Target="http://www.raskraska.com/catalog0001/2980.gif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fashion-school.narod.ru/beginner/schvy/shov-kant-v-rulik-risunok.jpg" TargetMode="External"/><Relationship Id="rId20" Type="http://schemas.openxmlformats.org/officeDocument/2006/relationships/hyperlink" Target="http://www.aljanh.net/data/archive/img/4171326562.jpe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&#1074;&#1099;&#1082;&#1088;&#1086;&#1081;&#1082;&#1072;-&#1085;&#1072;-&#1076;&#1086;&#1084;.&#1088;&#1092;/files/images/117.01.2013.jpg" TargetMode="External"/><Relationship Id="rId11" Type="http://schemas.openxmlformats.org/officeDocument/2006/relationships/hyperlink" Target="http://fashion-school.narod.ru/beginner/schvy/shov-stachnoj-risunok.jpg" TargetMode="External"/><Relationship Id="rId5" Type="http://schemas.openxmlformats.org/officeDocument/2006/relationships/hyperlink" Target="http://www.raskraska.com/catalog0001/3626.gif" TargetMode="External"/><Relationship Id="rId15" Type="http://schemas.openxmlformats.org/officeDocument/2006/relationships/hyperlink" Target="http://fashion-school.narod.ru/beginner/schvy/shov-nakladnoj-s-otkrytymi-srezom.jpg" TargetMode="External"/><Relationship Id="rId10" Type="http://schemas.openxmlformats.org/officeDocument/2006/relationships/hyperlink" Target="http://2.bp.blogspot.com/-0wmL-KVYaQ4/UfjwzCKLQTI/AAAAAAAAAcY/6aiFpIJj0e0/s1600/%D0%B7%D0%BE%D0%BB%D1%83%D1%88%D0%BA%D0%B0+%D1%88%D1%8C%D0%B5%D1%82+copy.jpg" TargetMode="External"/><Relationship Id="rId19" Type="http://schemas.openxmlformats.org/officeDocument/2006/relationships/hyperlink" Target="http://3.bp.blogspot.com/-yoHDXnvca7w/UfjwqHEHZMI/AAAAAAAAAcI/BeS_IIQEJq0/s1600/ctcnhs+%D0%B7%D0%BE%D0%BB%D1%83%D1%88%D0%BA%D0%B0+copy.jpg" TargetMode="External"/><Relationship Id="rId4" Type="http://schemas.openxmlformats.org/officeDocument/2006/relationships/hyperlink" Target="http://lenagold.ru/fon/pred/ruko/sewing46.jpg" TargetMode="External"/><Relationship Id="rId9" Type="http://schemas.openxmlformats.org/officeDocument/2006/relationships/hyperlink" Target="http://&#1074;&#1099;&#1082;&#1088;&#1086;&#1081;&#1082;&#1072;-&#1085;&#1072;-&#1076;&#1086;&#1084;.&#1088;&#1092;/files/images/0618.01.2013.jpg" TargetMode="External"/><Relationship Id="rId14" Type="http://schemas.openxmlformats.org/officeDocument/2006/relationships/hyperlink" Target="http://fashion-school.narod.ru/beginner/schvy/shov-nastrochnoj-s-otkrytymi-srezom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gl-511150@mail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12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11" Type="http://schemas.openxmlformats.org/officeDocument/2006/relationships/slide" Target="slide18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jpeg"/><Relationship Id="rId5" Type="http://schemas.openxmlformats.org/officeDocument/2006/relationships/slide" Target="slide10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"/>
          <p:cNvSpPr/>
          <p:nvPr/>
        </p:nvSpPr>
        <p:spPr>
          <a:xfrm>
            <a:off x="1372632" y="1412776"/>
            <a:ext cx="639873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/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Машинные швы</a:t>
            </a:r>
            <a:endParaRPr lang="ru-RU" sz="4800" b="1" dirty="0" smtClean="0">
              <a:ln/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2179358" y="764704"/>
            <a:ext cx="47852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Интерактивный тренажёр</a:t>
            </a:r>
            <a:endParaRPr lang="ru-RU" sz="28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4445942" y="2780928"/>
            <a:ext cx="3294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Предмет: технология</a:t>
            </a:r>
          </a:p>
          <a:p>
            <a:pPr algn="ctr"/>
            <a:r>
              <a:rPr lang="ru-RU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Класс: 5 </a:t>
            </a:r>
          </a:p>
        </p:txBody>
      </p:sp>
      <p:sp>
        <p:nvSpPr>
          <p:cNvPr id="9" name="TextBox 3">
            <a:hlinkClick r:id="rId3" action="ppaction://hlinksldjump"/>
          </p:cNvPr>
          <p:cNvSpPr txBox="1"/>
          <p:nvPr/>
        </p:nvSpPr>
        <p:spPr>
          <a:xfrm>
            <a:off x="3851920" y="4857760"/>
            <a:ext cx="45778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Ларькова Галина Владимировна</a:t>
            </a:r>
          </a:p>
          <a:p>
            <a:pPr algn="ctr"/>
            <a:r>
              <a:rPr lang="ru-RU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учитель технологии </a:t>
            </a:r>
            <a:endParaRPr lang="en-US" sz="2000" b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МБОУ «Лицей № 48» г. Калуги</a:t>
            </a:r>
          </a:p>
          <a:p>
            <a:pPr algn="ctr"/>
            <a:r>
              <a:rPr lang="ru-RU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Калужской области</a:t>
            </a:r>
            <a:endParaRPr lang="ru-RU" sz="20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"/>
          <p:cNvSpPr/>
          <p:nvPr/>
        </p:nvSpPr>
        <p:spPr>
          <a:xfrm>
            <a:off x="2143108" y="1000108"/>
            <a:ext cx="4857784" cy="21600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Определите на рисунке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шов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вподгибку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открытым срезом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"/>
          <p:cNvSpPr/>
          <p:nvPr/>
        </p:nvSpPr>
        <p:spPr>
          <a:xfrm>
            <a:off x="1428728" y="3643314"/>
            <a:ext cx="714380" cy="71438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2"/>
          <p:cNvSpPr/>
          <p:nvPr/>
        </p:nvSpPr>
        <p:spPr>
          <a:xfrm>
            <a:off x="4214810" y="3643314"/>
            <a:ext cx="714380" cy="71438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3"/>
          <p:cNvSpPr/>
          <p:nvPr/>
        </p:nvSpPr>
        <p:spPr>
          <a:xfrm>
            <a:off x="7072330" y="3643314"/>
            <a:ext cx="714380" cy="71438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" descr="C:\Users\Галина\Desktop\швы\Новая папка\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429132"/>
            <a:ext cx="2016000" cy="1440000"/>
          </a:xfrm>
          <a:prstGeom prst="rect">
            <a:avLst/>
          </a:prstGeom>
          <a:noFill/>
        </p:spPr>
      </p:pic>
      <p:pic>
        <p:nvPicPr>
          <p:cNvPr id="9" name="Picture 2" descr="C:\Users\Галина\Desktop\швы\Новая папка\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4417892"/>
            <a:ext cx="2147054" cy="1440000"/>
          </a:xfrm>
          <a:prstGeom prst="rect">
            <a:avLst/>
          </a:prstGeom>
          <a:noFill/>
        </p:spPr>
      </p:pic>
      <p:pic>
        <p:nvPicPr>
          <p:cNvPr id="13" name="Picture 3" descr="C:\Users\Галина\Desktop\швы\Новая папка\ок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4417892"/>
            <a:ext cx="2925984" cy="144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"/>
          <p:cNvSpPr/>
          <p:nvPr/>
        </p:nvSpPr>
        <p:spPr>
          <a:xfrm>
            <a:off x="2143108" y="1000108"/>
            <a:ext cx="4857784" cy="21600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Определите на рисунке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шов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вподгибку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закрытым срезом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"/>
          <p:cNvSpPr/>
          <p:nvPr/>
        </p:nvSpPr>
        <p:spPr>
          <a:xfrm>
            <a:off x="1428728" y="3643314"/>
            <a:ext cx="714380" cy="71438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2"/>
          <p:cNvSpPr/>
          <p:nvPr/>
        </p:nvSpPr>
        <p:spPr>
          <a:xfrm>
            <a:off x="4214810" y="3643314"/>
            <a:ext cx="714380" cy="71438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3"/>
          <p:cNvSpPr/>
          <p:nvPr/>
        </p:nvSpPr>
        <p:spPr>
          <a:xfrm>
            <a:off x="7072330" y="3643314"/>
            <a:ext cx="714380" cy="71438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" descr="C:\Users\Галина\Desktop\швы\Новая папка\2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429132"/>
            <a:ext cx="2016000" cy="1440000"/>
          </a:xfrm>
          <a:prstGeom prst="rect">
            <a:avLst/>
          </a:prstGeom>
          <a:noFill/>
        </p:spPr>
      </p:pic>
      <p:pic>
        <p:nvPicPr>
          <p:cNvPr id="9" name="Picture 2" descr="C:\Users\Галина\Desktop\швы\Новая папка\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4417892"/>
            <a:ext cx="2147054" cy="1440000"/>
          </a:xfrm>
          <a:prstGeom prst="rect">
            <a:avLst/>
          </a:prstGeom>
          <a:noFill/>
        </p:spPr>
      </p:pic>
      <p:pic>
        <p:nvPicPr>
          <p:cNvPr id="13" name="Picture 3" descr="C:\Users\Галина\Desktop\швы\Новая папка\ок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4417892"/>
            <a:ext cx="2925984" cy="144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"/>
          <p:cNvSpPr/>
          <p:nvPr/>
        </p:nvSpPr>
        <p:spPr>
          <a:xfrm>
            <a:off x="2143108" y="1000108"/>
            <a:ext cx="4857784" cy="21600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Определите схему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стачного шва</a:t>
            </a:r>
          </a:p>
          <a:p>
            <a:pPr algn="ctr">
              <a:lnSpc>
                <a:spcPct val="150000"/>
              </a:lnSpc>
            </a:pP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вразутюжку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"/>
          <p:cNvSpPr/>
          <p:nvPr/>
        </p:nvSpPr>
        <p:spPr>
          <a:xfrm>
            <a:off x="1428728" y="3643314"/>
            <a:ext cx="714380" cy="71438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2"/>
          <p:cNvSpPr/>
          <p:nvPr/>
        </p:nvSpPr>
        <p:spPr>
          <a:xfrm>
            <a:off x="4214810" y="3643314"/>
            <a:ext cx="714380" cy="71438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3"/>
          <p:cNvSpPr/>
          <p:nvPr/>
        </p:nvSpPr>
        <p:spPr>
          <a:xfrm>
            <a:off x="7072330" y="3643314"/>
            <a:ext cx="714380" cy="71438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" descr="C:\Users\Галина\Desktop\швы\6.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786322"/>
            <a:ext cx="1760537" cy="571500"/>
          </a:xfrm>
          <a:prstGeom prst="rect">
            <a:avLst/>
          </a:prstGeom>
          <a:noFill/>
        </p:spPr>
      </p:pic>
      <p:pic>
        <p:nvPicPr>
          <p:cNvPr id="10" name="Picture 2" descr="C:\Users\Галина\Desktop\швы\7.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1F2E4"/>
              </a:clrFrom>
              <a:clrTo>
                <a:srgbClr val="F1F2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4714884"/>
            <a:ext cx="1768475" cy="525463"/>
          </a:xfrm>
          <a:prstGeom prst="rect">
            <a:avLst/>
          </a:prstGeom>
          <a:noFill/>
        </p:spPr>
      </p:pic>
      <p:pic>
        <p:nvPicPr>
          <p:cNvPr id="9" name="Picture 3" descr="C:\Users\Галина\Desktop\швы\2.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1F2E4"/>
              </a:clrFrom>
              <a:clrTo>
                <a:srgbClr val="F1F2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4786322"/>
            <a:ext cx="2149475" cy="4349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"/>
          <p:cNvSpPr/>
          <p:nvPr/>
        </p:nvSpPr>
        <p:spPr>
          <a:xfrm>
            <a:off x="2143108" y="1000108"/>
            <a:ext cx="4857784" cy="21600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Определите схему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стачного шва</a:t>
            </a:r>
          </a:p>
          <a:p>
            <a:pPr algn="ctr">
              <a:lnSpc>
                <a:spcPct val="150000"/>
              </a:lnSpc>
            </a:pP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взаутюжку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"/>
          <p:cNvSpPr/>
          <p:nvPr/>
        </p:nvSpPr>
        <p:spPr>
          <a:xfrm>
            <a:off x="1428728" y="3643314"/>
            <a:ext cx="714380" cy="71438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2"/>
          <p:cNvSpPr/>
          <p:nvPr/>
        </p:nvSpPr>
        <p:spPr>
          <a:xfrm>
            <a:off x="4214810" y="3643314"/>
            <a:ext cx="714380" cy="71438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3"/>
          <p:cNvSpPr/>
          <p:nvPr/>
        </p:nvSpPr>
        <p:spPr>
          <a:xfrm>
            <a:off x="7072330" y="3643314"/>
            <a:ext cx="714380" cy="71438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" descr="C:\Users\Галина\Desktop\швы\6.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786322"/>
            <a:ext cx="1760537" cy="571500"/>
          </a:xfrm>
          <a:prstGeom prst="rect">
            <a:avLst/>
          </a:prstGeom>
          <a:noFill/>
        </p:spPr>
      </p:pic>
      <p:pic>
        <p:nvPicPr>
          <p:cNvPr id="10" name="Picture 2" descr="C:\Users\Галина\Desktop\швы\7.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1F2E4"/>
              </a:clrFrom>
              <a:clrTo>
                <a:srgbClr val="F1F2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4714884"/>
            <a:ext cx="1768475" cy="525463"/>
          </a:xfrm>
          <a:prstGeom prst="rect">
            <a:avLst/>
          </a:prstGeom>
          <a:noFill/>
        </p:spPr>
      </p:pic>
      <p:pic>
        <p:nvPicPr>
          <p:cNvPr id="9" name="Picture 3" descr="C:\Users\Галина\Desktop\швы\2.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1F2E4"/>
              </a:clrFrom>
              <a:clrTo>
                <a:srgbClr val="F1F2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4786322"/>
            <a:ext cx="2149475" cy="4349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"/>
          <p:cNvSpPr/>
          <p:nvPr/>
        </p:nvSpPr>
        <p:spPr>
          <a:xfrm>
            <a:off x="2143108" y="1000108"/>
            <a:ext cx="4857784" cy="21600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Определите схему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шва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вподгибку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открытым срезом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"/>
          <p:cNvSpPr/>
          <p:nvPr/>
        </p:nvSpPr>
        <p:spPr>
          <a:xfrm>
            <a:off x="1428728" y="3643314"/>
            <a:ext cx="714380" cy="71438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2"/>
          <p:cNvSpPr/>
          <p:nvPr/>
        </p:nvSpPr>
        <p:spPr>
          <a:xfrm>
            <a:off x="4214810" y="3643314"/>
            <a:ext cx="714380" cy="71438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3"/>
          <p:cNvSpPr/>
          <p:nvPr/>
        </p:nvSpPr>
        <p:spPr>
          <a:xfrm>
            <a:off x="7072330" y="3643314"/>
            <a:ext cx="714380" cy="71438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6" name="Picture 1" descr="C:\Users\Галина\Desktop\швы\17 — копия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1F2E4"/>
              </a:clrFrom>
              <a:clrTo>
                <a:srgbClr val="F1F2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85" y="4643446"/>
            <a:ext cx="1490737" cy="798224"/>
          </a:xfrm>
          <a:prstGeom prst="rect">
            <a:avLst/>
          </a:prstGeom>
          <a:noFill/>
        </p:spPr>
      </p:pic>
      <p:pic>
        <p:nvPicPr>
          <p:cNvPr id="14" name="Picture 2" descr="C:\Users\Галина\Desktop\швы\11.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4643446"/>
            <a:ext cx="1458617" cy="679451"/>
          </a:xfrm>
          <a:prstGeom prst="rect">
            <a:avLst/>
          </a:prstGeom>
          <a:noFill/>
        </p:spPr>
      </p:pic>
      <p:pic>
        <p:nvPicPr>
          <p:cNvPr id="15" name="Picture 3" descr="C:\Users\Галина\Desktop\швы\12.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4643446"/>
            <a:ext cx="1607061" cy="82391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"/>
          <p:cNvSpPr/>
          <p:nvPr/>
        </p:nvSpPr>
        <p:spPr>
          <a:xfrm>
            <a:off x="2143108" y="1000108"/>
            <a:ext cx="4857784" cy="21600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Определите схему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шва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вподгибку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закрытым срезом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вал 1"/>
          <p:cNvSpPr/>
          <p:nvPr/>
        </p:nvSpPr>
        <p:spPr>
          <a:xfrm>
            <a:off x="1428728" y="3643314"/>
            <a:ext cx="714380" cy="71438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2"/>
          <p:cNvSpPr/>
          <p:nvPr/>
        </p:nvSpPr>
        <p:spPr>
          <a:xfrm>
            <a:off x="4214810" y="3643314"/>
            <a:ext cx="714380" cy="71438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3"/>
          <p:cNvSpPr/>
          <p:nvPr/>
        </p:nvSpPr>
        <p:spPr>
          <a:xfrm>
            <a:off x="7072330" y="3643314"/>
            <a:ext cx="714380" cy="71438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Users\Галина\Desktop\швы\11.1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44" y="4643446"/>
            <a:ext cx="1458617" cy="679451"/>
          </a:xfrm>
          <a:prstGeom prst="rect">
            <a:avLst/>
          </a:prstGeom>
          <a:noFill/>
        </p:spPr>
      </p:pic>
      <p:pic>
        <p:nvPicPr>
          <p:cNvPr id="57346" name="Picture 1" descr="C:\Users\Галина\Desktop\швы\17 — копия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1F2E4"/>
              </a:clrFrom>
              <a:clrTo>
                <a:srgbClr val="F1F2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85" y="4643446"/>
            <a:ext cx="1490737" cy="798224"/>
          </a:xfrm>
          <a:prstGeom prst="rect">
            <a:avLst/>
          </a:prstGeom>
          <a:noFill/>
        </p:spPr>
      </p:pic>
      <p:pic>
        <p:nvPicPr>
          <p:cNvPr id="15" name="Picture 3" descr="C:\Users\Галина\Desktop\швы\12.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4643446"/>
            <a:ext cx="1607061" cy="82391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ап"/>
          <p:cNvSpPr txBox="1"/>
          <p:nvPr/>
        </p:nvSpPr>
        <p:spPr>
          <a:xfrm>
            <a:off x="3094929" y="4037187"/>
            <a:ext cx="926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8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 моя работа</a:t>
            </a:r>
            <a:r>
              <a:rPr lang="ru-RU" sz="800" kern="1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>
              <a:spcAft>
                <a:spcPts val="0"/>
              </a:spcAft>
            </a:pPr>
            <a:r>
              <a:rPr lang="ru-RU" sz="800" kern="1200" dirty="0" smtClean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Л.Г.В</a:t>
            </a:r>
            <a:r>
              <a:rPr lang="ru-RU" sz="800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385" name="Picture 1" descr="C:\Users\Галина\Desktop\Ларькова_Лабиринт 1\картинки для лабиринта 1\2980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" t="911" r="12167" b="15249"/>
          <a:stretch>
            <a:fillRect/>
          </a:stretch>
        </p:blipFill>
        <p:spPr bwMode="auto">
          <a:xfrm>
            <a:off x="285720" y="232660"/>
            <a:ext cx="4643470" cy="6337571"/>
          </a:xfrm>
          <a:prstGeom prst="rect">
            <a:avLst/>
          </a:prstGeom>
          <a:noFill/>
        </p:spPr>
      </p:pic>
      <p:sp>
        <p:nvSpPr>
          <p:cNvPr id="5" name="Скругленный прямоугольник"/>
          <p:cNvSpPr/>
          <p:nvPr/>
        </p:nvSpPr>
        <p:spPr>
          <a:xfrm>
            <a:off x="5000628" y="1785926"/>
            <a:ext cx="3571900" cy="3286148"/>
          </a:xfrm>
          <a:prstGeom prst="roundRect">
            <a:avLst/>
          </a:prstGeom>
          <a:solidFill>
            <a:schemeClr val="lt1">
              <a:alpha val="52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Ответ неверный!</a:t>
            </a:r>
          </a:p>
          <a:p>
            <a:pPr algn="ctr"/>
            <a:endParaRPr lang="ru-RU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Попробуй ещё, у тебя всё получится!</a:t>
            </a:r>
            <a:endParaRPr lang="ru-RU" sz="28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трелка влево">
            <a:hlinkClick r:id="" action="ppaction://hlinkshowjump?jump=lastslideviewed"/>
          </p:cNvPr>
          <p:cNvSpPr/>
          <p:nvPr/>
        </p:nvSpPr>
        <p:spPr>
          <a:xfrm flipH="1">
            <a:off x="8207130" y="6094166"/>
            <a:ext cx="609600" cy="38100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 w="18000">
                <a:solidFill>
                  <a:srgbClr val="FF0000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046" y="1228817"/>
            <a:ext cx="6375842" cy="4770554"/>
          </a:xfrm>
          <a:prstGeom prst="snip2DiagRect">
            <a:avLst>
              <a:gd name="adj1" fmla="val 228"/>
              <a:gd name="adj2" fmla="val 9"/>
            </a:avLst>
          </a:prstGeom>
          <a:effectLst>
            <a:softEdge rad="127000"/>
          </a:effectLst>
        </p:spPr>
      </p:pic>
      <p:pic>
        <p:nvPicPr>
          <p:cNvPr id="1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30" y="1228817"/>
            <a:ext cx="6668274" cy="4770554"/>
          </a:xfrm>
          <a:prstGeom prst="snip2DiagRect">
            <a:avLst>
              <a:gd name="adj1" fmla="val 0"/>
              <a:gd name="adj2" fmla="val 9"/>
            </a:avLst>
          </a:prstGeom>
          <a:effectLst>
            <a:softEdge rad="127000"/>
          </a:effectLst>
        </p:spPr>
      </p:pic>
      <p:pic>
        <p:nvPicPr>
          <p:cNvPr id="16" name="Рисунок 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B0B0FF"/>
              </a:clrFrom>
              <a:clrTo>
                <a:srgbClr val="B0B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641" y="2071678"/>
            <a:ext cx="3189558" cy="4282044"/>
          </a:xfrm>
          <a:prstGeom prst="snip2DiagRect">
            <a:avLst>
              <a:gd name="adj1" fmla="val 0"/>
              <a:gd name="adj2" fmla="val 945"/>
            </a:avLst>
          </a:prstGeom>
          <a:effectLst/>
        </p:spPr>
      </p:pic>
      <p:sp>
        <p:nvSpPr>
          <p:cNvPr id="12" name="Скругленный прямоугольник"/>
          <p:cNvSpPr/>
          <p:nvPr/>
        </p:nvSpPr>
        <p:spPr>
          <a:xfrm>
            <a:off x="500034" y="500042"/>
            <a:ext cx="8143932" cy="1357322"/>
          </a:xfrm>
          <a:prstGeom prst="roundRect">
            <a:avLst/>
          </a:prstGeom>
          <a:solidFill>
            <a:schemeClr val="lt1">
              <a:alpha val="52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Молодцы!</a:t>
            </a:r>
          </a:p>
          <a:p>
            <a:pPr algn="ctr"/>
            <a:r>
              <a:rPr lang="ru-RU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Золушка справилась с заданием и может тоже ехать </a:t>
            </a:r>
            <a:r>
              <a:rPr lang="ru-RU" sz="2800" b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бал</a:t>
            </a:r>
            <a:r>
              <a:rPr lang="ru-RU" sz="28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</a:t>
            </a:r>
            <a:endParaRPr lang="ru-RU" sz="28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конец">
            <a:hlinkClick r:id="" action="ppaction://hlinkshowjump?jump=endshow" highlightClick="1"/>
          </p:cNvPr>
          <p:cNvSpPr/>
          <p:nvPr/>
        </p:nvSpPr>
        <p:spPr>
          <a:xfrm flipH="1">
            <a:off x="8172475" y="5886467"/>
            <a:ext cx="540000" cy="540000"/>
          </a:xfrm>
          <a:prstGeom prst="actionButtonHom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 w="18000">
                <a:solidFill>
                  <a:srgbClr val="FF0000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431716"/>
      </p:ext>
    </p:extLst>
  </p:cSld>
  <p:clrMapOvr>
    <a:masterClrMapping/>
  </p:clrMapOvr>
  <p:transition>
    <p:sndAc>
      <p:stSnd>
        <p:snd r:embed="rId3" name="Zolushka_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32292 0.07824 " pathEditMode="relative" rAng="0" ptsTypes="AA">
                                      <p:cBhvr>
                                        <p:cTn id="10" dur="3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39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5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3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31493 0.07824 " pathEditMode="relative" rAng="0" ptsTypes="AA">
                                      <p:cBhvr>
                                        <p:cTn id="19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39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3500" fill="hold"/>
                                        <p:tgtEl>
                                          <p:spTgt spid="13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0"/>
                            </p:stCondLst>
                            <p:childTnLst>
                              <p:par>
                                <p:cTn id="2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3500" fill="hold"/>
                                        <p:tgtEl>
                                          <p:spTgt spid="1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"/>
          <p:cNvSpPr txBox="1"/>
          <p:nvPr/>
        </p:nvSpPr>
        <p:spPr>
          <a:xfrm>
            <a:off x="500034" y="1588693"/>
            <a:ext cx="82153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Авторский дизайн оформления слайдов: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рамка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/>
              </a:rPr>
              <a:t>фон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Золушка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Слайд 2: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графическое изображение машинных швов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6"/>
              </a:rPr>
              <a:t>1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7"/>
              </a:rPr>
              <a:t>2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8"/>
              </a:rPr>
              <a:t>3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9"/>
              </a:rPr>
              <a:t>4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Слайд 3: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10"/>
              </a:rPr>
              <a:t>Золушка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Слайды 4-11: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машинные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швы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11"/>
              </a:rPr>
              <a:t>1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12"/>
              </a:rPr>
              <a:t>2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13"/>
              </a:rPr>
              <a:t>3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14"/>
              </a:rPr>
              <a:t>4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15"/>
              </a:rPr>
              <a:t>5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16"/>
              </a:rPr>
              <a:t>6 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Слайд 16: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17"/>
              </a:rPr>
              <a:t>Золушка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Слайд 17: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картины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18"/>
              </a:rPr>
              <a:t>1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19"/>
              </a:rPr>
              <a:t>2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0"/>
              </a:rPr>
              <a:t>золушка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"/>
          <p:cNvSpPr/>
          <p:nvPr/>
        </p:nvSpPr>
        <p:spPr>
          <a:xfrm>
            <a:off x="1000100" y="629647"/>
            <a:ext cx="7143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/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Информационные источники</a:t>
            </a:r>
          </a:p>
        </p:txBody>
      </p:sp>
      <p:sp>
        <p:nvSpPr>
          <p:cNvPr id="9" name="Стрелка влево">
            <a:hlinkClick r:id="rId21" action="ppaction://hlinksldjump"/>
          </p:cNvPr>
          <p:cNvSpPr/>
          <p:nvPr/>
        </p:nvSpPr>
        <p:spPr>
          <a:xfrm flipH="1">
            <a:off x="8105804" y="6072206"/>
            <a:ext cx="609600" cy="38100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 w="18000">
                <a:solidFill>
                  <a:srgbClr val="FF0000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85720" y="4643446"/>
            <a:ext cx="85725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Лицензионное соглашение 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Автор дает согласие использовать данный ресурс только для ознакомления и проведения уроков. 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Нельзя присваивать себе авторство данного ресурса, даже если будут внесены изменения.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Нельзя публиковать данный ресурс без согласия автора.</a:t>
            </a:r>
          </a:p>
          <a:p>
            <a:pPr algn="just"/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случае частичного использования ресурса, ссылка на источник обязательна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4211796"/>
            <a:ext cx="2102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3"/>
              </a:rPr>
              <a:t>gl-511150@mail.ru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357166"/>
            <a:ext cx="7143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/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Ларькова </a:t>
            </a:r>
            <a:r>
              <a:rPr lang="ru-RU" sz="3200" b="1" kern="0" dirty="0" smtClean="0">
                <a:ln/>
                <a:solidFill>
                  <a:schemeClr val="accent2">
                    <a:lumMod val="75000"/>
                  </a:schemeClr>
                </a:solidFill>
              </a:rPr>
              <a:t>Г</a:t>
            </a:r>
            <a:r>
              <a:rPr kumimoji="0" lang="ru-RU" sz="3200" b="1" i="0" u="none" strike="noStrike" kern="0" cap="none" spc="0" normalizeH="0" baseline="0" noProof="0" dirty="0" smtClean="0">
                <a:ln/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</a:rPr>
              <a:t>алина Владимировна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1000108"/>
            <a:ext cx="5934076" cy="3732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buNone/>
            </a:pPr>
            <a:r>
              <a:rPr lang="ru-RU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Выпускница физико-математического факультета Калужского государственного педагогического института </a:t>
            </a:r>
          </a:p>
          <a:p>
            <a:pPr algn="ctr">
              <a:lnSpc>
                <a:spcPct val="95000"/>
              </a:lnSpc>
              <a:buNone/>
            </a:pPr>
            <a:r>
              <a:rPr lang="ru-RU" sz="16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им. К.Э.Циолковского</a:t>
            </a:r>
          </a:p>
          <a:p>
            <a:pPr algn="ctr">
              <a:lnSpc>
                <a:spcPct val="95000"/>
              </a:lnSpc>
              <a:buNone/>
            </a:pPr>
            <a:endParaRPr lang="ru-RU" sz="900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95000"/>
              </a:lnSpc>
              <a:buNone/>
            </a:pPr>
            <a:r>
              <a:rPr lang="ru-RU" sz="16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Учитель технологии</a:t>
            </a:r>
          </a:p>
          <a:p>
            <a:pPr lvl="0" algn="ctr">
              <a:lnSpc>
                <a:spcPct val="95000"/>
              </a:lnSpc>
              <a:buNone/>
            </a:pPr>
            <a:r>
              <a:rPr lang="ru-RU" sz="16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высшей квалификационной категории </a:t>
            </a:r>
          </a:p>
          <a:p>
            <a:pPr lvl="0" algn="ctr">
              <a:lnSpc>
                <a:spcPct val="95000"/>
              </a:lnSpc>
              <a:buNone/>
            </a:pPr>
            <a:r>
              <a:rPr lang="ru-RU" sz="16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МБОУ «Лицей № 48» г. Калуги</a:t>
            </a:r>
          </a:p>
          <a:p>
            <a:pPr lvl="0" algn="ctr">
              <a:lnSpc>
                <a:spcPct val="95000"/>
              </a:lnSpc>
              <a:buNone/>
            </a:pPr>
            <a:endParaRPr lang="ru-RU" sz="800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5000"/>
              </a:lnSpc>
              <a:defRPr/>
            </a:pPr>
            <a:r>
              <a:rPr lang="ru-RU" sz="16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Педагогический стаж – 37 лет</a:t>
            </a:r>
          </a:p>
          <a:p>
            <a:pPr algn="ctr">
              <a:lnSpc>
                <a:spcPct val="95000"/>
              </a:lnSpc>
              <a:defRPr/>
            </a:pPr>
            <a:endParaRPr lang="ru-RU" sz="800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95000"/>
              </a:lnSpc>
              <a:buNone/>
              <a:defRPr/>
            </a:pPr>
            <a:r>
              <a:rPr lang="ru-RU" sz="16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Почетный работник общего образования РФ – 2009</a:t>
            </a:r>
          </a:p>
          <a:p>
            <a:pPr lvl="0" algn="ctr">
              <a:lnSpc>
                <a:spcPct val="95000"/>
              </a:lnSpc>
              <a:buNone/>
              <a:defRPr/>
            </a:pPr>
            <a:endParaRPr lang="ru-RU" sz="800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95000"/>
              </a:lnSpc>
              <a:buNone/>
              <a:defRPr/>
            </a:pPr>
            <a:r>
              <a:rPr lang="ru-RU" sz="16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Победитель конкурса «Лучшие учителя России» – 2007</a:t>
            </a:r>
          </a:p>
          <a:p>
            <a:pPr lvl="0" algn="ctr">
              <a:lnSpc>
                <a:spcPct val="95000"/>
              </a:lnSpc>
              <a:buNone/>
              <a:defRPr/>
            </a:pPr>
            <a:endParaRPr lang="ru-RU" sz="800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95000"/>
              </a:lnSpc>
              <a:buNone/>
              <a:defRPr/>
            </a:pPr>
            <a:r>
              <a:rPr lang="ru-RU" sz="16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Ветеран труда – 2008</a:t>
            </a:r>
          </a:p>
          <a:p>
            <a:pPr lvl="0" algn="ctr">
              <a:lnSpc>
                <a:spcPct val="95000"/>
              </a:lnSpc>
              <a:buNone/>
              <a:defRPr/>
            </a:pPr>
            <a:endParaRPr lang="ru-RU" sz="800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95000"/>
              </a:lnSpc>
              <a:tabLst>
                <a:tab pos="96838" algn="l"/>
              </a:tabLst>
              <a:defRPr/>
            </a:pPr>
            <a:r>
              <a:rPr lang="ru-RU" sz="16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Лауреат областного конкурса «Семья года – 2003»</a:t>
            </a:r>
          </a:p>
          <a:p>
            <a:pPr algn="ctr">
              <a:lnSpc>
                <a:spcPct val="95000"/>
              </a:lnSpc>
            </a:pPr>
            <a:r>
              <a:rPr lang="ru-RU" sz="8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95000"/>
              </a:lnSpc>
            </a:pPr>
            <a:r>
              <a:rPr lang="ru-RU" sz="160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Медаль «За любовь и верность» – 2008</a:t>
            </a:r>
          </a:p>
        </p:txBody>
      </p:sp>
      <p:pic>
        <p:nvPicPr>
          <p:cNvPr id="9" name="Picture" descr="D:\Galina\МАСТЕР-КЛАССЫ\мастер-класс-5\2_мои работы\портрет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034" y="1052736"/>
            <a:ext cx="2297965" cy="2839020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lumMod val="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31750"/>
          </a:effectLst>
        </p:spPr>
      </p:pic>
      <p:sp>
        <p:nvSpPr>
          <p:cNvPr id="14" name="Стрелка влево">
            <a:hlinkClick r:id="rId5" action="ppaction://hlinksldjump"/>
          </p:cNvPr>
          <p:cNvSpPr/>
          <p:nvPr/>
        </p:nvSpPr>
        <p:spPr>
          <a:xfrm flipH="1">
            <a:off x="8105804" y="6072206"/>
            <a:ext cx="609600" cy="38100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 w="18000">
                <a:solidFill>
                  <a:srgbClr val="FF0000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314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45501778"/>
              </p:ext>
            </p:extLst>
          </p:nvPr>
        </p:nvGraphicFramePr>
        <p:xfrm>
          <a:off x="142844" y="214290"/>
          <a:ext cx="871543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1" descr="Стачной шов вразутюжку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4572008"/>
            <a:ext cx="1429385" cy="132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Стачной шов взаутюжку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4572008"/>
            <a:ext cx="1429385" cy="138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" descr="Шов вподгибку с открытым срезом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4581128"/>
            <a:ext cx="1429385" cy="138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" descr="Шов вподгибку с закрытым срезом"/>
          <p:cNvPicPr/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71705" y="4581128"/>
            <a:ext cx="1429385" cy="120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ИИ">
            <a:hlinkClick r:id="rId11" action="ppaction://hlinksldjump" highlightClick="1"/>
          </p:cNvPr>
          <p:cNvSpPr/>
          <p:nvPr/>
        </p:nvSpPr>
        <p:spPr>
          <a:xfrm flipH="1">
            <a:off x="8215338" y="409554"/>
            <a:ext cx="540000" cy="540000"/>
          </a:xfrm>
          <a:prstGeom prst="actionButtonInformation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 w="18000">
                <a:solidFill>
                  <a:srgbClr val="FF0000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Стрелка влево">
            <a:hlinkClick r:id="" action="ppaction://hlinkshowjump?jump=nextslide"/>
          </p:cNvPr>
          <p:cNvSpPr/>
          <p:nvPr/>
        </p:nvSpPr>
        <p:spPr>
          <a:xfrm>
            <a:off x="8207130" y="6094166"/>
            <a:ext cx="609600" cy="38100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 w="18000">
                <a:solidFill>
                  <a:srgbClr val="FF0000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Рисунок 4" descr="Шов вподгибку с закрытым срезом"/>
          <p:cNvPicPr/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71705" y="5733256"/>
            <a:ext cx="1429385" cy="36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404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678" y="489876"/>
            <a:ext cx="56436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Злая мачеха и её дочери приказали Золушке сшить им платья для бала у короля. </a:t>
            </a:r>
          </a:p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Помогите Золушке вспомнить швы, которые пригодятся ей в работе.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4844" y="2598003"/>
            <a:ext cx="4143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Будьте внимательны при выборе ответа. Удачи!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лево">
            <a:hlinkClick r:id="" action="ppaction://hlinkshowjump?jump=nextslide"/>
          </p:cNvPr>
          <p:cNvSpPr/>
          <p:nvPr/>
        </p:nvSpPr>
        <p:spPr>
          <a:xfrm>
            <a:off x="8207130" y="6094166"/>
            <a:ext cx="609600" cy="38100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>
              <a:ln w="18000">
                <a:solidFill>
                  <a:srgbClr val="FF0000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4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3108" y="1000108"/>
            <a:ext cx="4857784" cy="21600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Определите название шва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2">
            <a:hlinkClick r:id="rId2" action="ppaction://hlinksldjump"/>
          </p:cNvPr>
          <p:cNvSpPr/>
          <p:nvPr/>
        </p:nvSpPr>
        <p:spPr>
          <a:xfrm>
            <a:off x="479802" y="4526454"/>
            <a:ext cx="2592000" cy="12600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Расстрочной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3">
            <a:hlinkClick r:id="rId3" action="ppaction://hlinksldjump"/>
          </p:cNvPr>
          <p:cNvSpPr/>
          <p:nvPr/>
        </p:nvSpPr>
        <p:spPr>
          <a:xfrm>
            <a:off x="3276000" y="4526454"/>
            <a:ext cx="2592000" cy="12600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Стачной </a:t>
            </a:r>
          </a:p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вразутюжку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4">
            <a:hlinkClick r:id="rId2" action="ppaction://hlinksldjump"/>
          </p:cNvPr>
          <p:cNvSpPr/>
          <p:nvPr/>
        </p:nvSpPr>
        <p:spPr>
          <a:xfrm>
            <a:off x="6072198" y="4526454"/>
            <a:ext cx="2592000" cy="12600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Стачной </a:t>
            </a:r>
          </a:p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взаутюжку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"/>
          <p:cNvSpPr/>
          <p:nvPr/>
        </p:nvSpPr>
        <p:spPr>
          <a:xfrm>
            <a:off x="1428728" y="3643314"/>
            <a:ext cx="714380" cy="71438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2"/>
          <p:cNvSpPr/>
          <p:nvPr/>
        </p:nvSpPr>
        <p:spPr>
          <a:xfrm>
            <a:off x="4214810" y="3643314"/>
            <a:ext cx="714380" cy="71438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3"/>
          <p:cNvSpPr/>
          <p:nvPr/>
        </p:nvSpPr>
        <p:spPr>
          <a:xfrm>
            <a:off x="7072330" y="3643314"/>
            <a:ext cx="714380" cy="71438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" descr="C:\Users\Галина\Desktop\швы\Новая папка\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582" y="1714488"/>
            <a:ext cx="2094836" cy="126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3108" y="1000108"/>
            <a:ext cx="4857784" cy="21600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Определите название шва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2">
            <a:hlinkClick r:id="rId2" action="ppaction://hlinksldjump"/>
          </p:cNvPr>
          <p:cNvSpPr/>
          <p:nvPr/>
        </p:nvSpPr>
        <p:spPr>
          <a:xfrm>
            <a:off x="479802" y="4526454"/>
            <a:ext cx="2592000" cy="12600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Настрочной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открытыми срезами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3">
            <a:hlinkClick r:id="rId2" action="ppaction://hlinksldjump"/>
          </p:cNvPr>
          <p:cNvSpPr/>
          <p:nvPr/>
        </p:nvSpPr>
        <p:spPr>
          <a:xfrm>
            <a:off x="3276000" y="4526454"/>
            <a:ext cx="2592000" cy="12600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Накладной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открытыми срезами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4">
            <a:hlinkClick r:id="rId3" action="ppaction://hlinksldjump"/>
          </p:cNvPr>
          <p:cNvSpPr/>
          <p:nvPr/>
        </p:nvSpPr>
        <p:spPr>
          <a:xfrm>
            <a:off x="6072198" y="4526454"/>
            <a:ext cx="2592000" cy="12600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Стачной </a:t>
            </a:r>
          </a:p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взаутюжку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вал 1"/>
          <p:cNvSpPr/>
          <p:nvPr/>
        </p:nvSpPr>
        <p:spPr>
          <a:xfrm>
            <a:off x="1428728" y="3643314"/>
            <a:ext cx="714380" cy="71438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2"/>
          <p:cNvSpPr/>
          <p:nvPr/>
        </p:nvSpPr>
        <p:spPr>
          <a:xfrm>
            <a:off x="4214810" y="3643314"/>
            <a:ext cx="714380" cy="71438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3"/>
          <p:cNvSpPr/>
          <p:nvPr/>
        </p:nvSpPr>
        <p:spPr>
          <a:xfrm>
            <a:off x="7072330" y="3643314"/>
            <a:ext cx="714380" cy="71438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1" descr="C:\Users\Галина\Desktop\швы\Новая папка\shov-stachnoj-risunok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725" y="1571612"/>
            <a:ext cx="2338551" cy="144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3108" y="1000108"/>
            <a:ext cx="4857784" cy="21600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Определите название шва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2">
            <a:hlinkClick r:id="rId2" action="ppaction://hlinksldjump"/>
          </p:cNvPr>
          <p:cNvSpPr/>
          <p:nvPr/>
        </p:nvSpPr>
        <p:spPr>
          <a:xfrm>
            <a:off x="479802" y="4526454"/>
            <a:ext cx="2592000" cy="12600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Вподгибку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открытым срезом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3">
            <a:hlinkClick r:id="rId3" action="ppaction://hlinksldjump"/>
          </p:cNvPr>
          <p:cNvSpPr/>
          <p:nvPr/>
        </p:nvSpPr>
        <p:spPr>
          <a:xfrm>
            <a:off x="3276000" y="4526454"/>
            <a:ext cx="2592000" cy="12600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Вподгибку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закрытым срезом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4">
            <a:hlinkClick r:id="rId3" action="ppaction://hlinksldjump"/>
          </p:cNvPr>
          <p:cNvSpPr/>
          <p:nvPr/>
        </p:nvSpPr>
        <p:spPr>
          <a:xfrm>
            <a:off x="6072198" y="4526454"/>
            <a:ext cx="2592000" cy="12600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Вподгибку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 окантовочным срезом</a:t>
            </a:r>
          </a:p>
        </p:txBody>
      </p:sp>
      <p:sp>
        <p:nvSpPr>
          <p:cNvPr id="11" name="Овал 1"/>
          <p:cNvSpPr/>
          <p:nvPr/>
        </p:nvSpPr>
        <p:spPr>
          <a:xfrm>
            <a:off x="1428728" y="3643314"/>
            <a:ext cx="714380" cy="71438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2"/>
          <p:cNvSpPr/>
          <p:nvPr/>
        </p:nvSpPr>
        <p:spPr>
          <a:xfrm>
            <a:off x="4214810" y="3643314"/>
            <a:ext cx="714380" cy="71438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3"/>
          <p:cNvSpPr/>
          <p:nvPr/>
        </p:nvSpPr>
        <p:spPr>
          <a:xfrm>
            <a:off x="7072330" y="3643314"/>
            <a:ext cx="714380" cy="71438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" descr="C:\Users\Галина\Desktop\швы\Новая папка\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473" y="1571612"/>
            <a:ext cx="2147054" cy="1440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3108" y="1000108"/>
            <a:ext cx="4857784" cy="21600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Определите название шва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2">
            <a:hlinkClick r:id="rId2" action="ppaction://hlinksldjump"/>
          </p:cNvPr>
          <p:cNvSpPr/>
          <p:nvPr/>
        </p:nvSpPr>
        <p:spPr>
          <a:xfrm>
            <a:off x="479802" y="4526454"/>
            <a:ext cx="2592000" cy="12600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Вподгибку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открытым срезом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3">
            <a:hlinkClick r:id="rId3" action="ppaction://hlinksldjump"/>
          </p:cNvPr>
          <p:cNvSpPr/>
          <p:nvPr/>
        </p:nvSpPr>
        <p:spPr>
          <a:xfrm>
            <a:off x="3276000" y="4526454"/>
            <a:ext cx="2592000" cy="12600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Вподгибку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 закрытым срезом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4">
            <a:hlinkClick r:id="rId2" action="ppaction://hlinksldjump"/>
          </p:cNvPr>
          <p:cNvSpPr/>
          <p:nvPr/>
        </p:nvSpPr>
        <p:spPr>
          <a:xfrm>
            <a:off x="6072198" y="4526454"/>
            <a:ext cx="2592000" cy="12600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Вподгибку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с окантовочным срезом</a:t>
            </a:r>
          </a:p>
        </p:txBody>
      </p:sp>
      <p:pic>
        <p:nvPicPr>
          <p:cNvPr id="8" name="Picture 1" descr="C:\Users\Галина\Desktop\швы\Новая папка\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000" y="1571612"/>
            <a:ext cx="2016000" cy="1440000"/>
          </a:xfrm>
          <a:prstGeom prst="rect">
            <a:avLst/>
          </a:prstGeom>
          <a:noFill/>
        </p:spPr>
      </p:pic>
      <p:sp>
        <p:nvSpPr>
          <p:cNvPr id="11" name="Овал 1"/>
          <p:cNvSpPr/>
          <p:nvPr/>
        </p:nvSpPr>
        <p:spPr>
          <a:xfrm>
            <a:off x="1428728" y="3643314"/>
            <a:ext cx="714380" cy="71438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2"/>
          <p:cNvSpPr/>
          <p:nvPr/>
        </p:nvSpPr>
        <p:spPr>
          <a:xfrm>
            <a:off x="4214810" y="3643314"/>
            <a:ext cx="714380" cy="71438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3"/>
          <p:cNvSpPr/>
          <p:nvPr/>
        </p:nvSpPr>
        <p:spPr>
          <a:xfrm>
            <a:off x="7072330" y="3643314"/>
            <a:ext cx="714380" cy="71438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"/>
          <p:cNvSpPr/>
          <p:nvPr/>
        </p:nvSpPr>
        <p:spPr>
          <a:xfrm>
            <a:off x="2143108" y="1000108"/>
            <a:ext cx="4857784" cy="21600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Определите на рисунке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стачной шов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вразутюжку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" descr="C:\Users\Галина\Desktop\швы\Новая папка\3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30" y="4489330"/>
            <a:ext cx="2394096" cy="1440000"/>
          </a:xfrm>
          <a:prstGeom prst="rect">
            <a:avLst/>
          </a:prstGeom>
          <a:noFill/>
        </p:spPr>
      </p:pic>
      <p:pic>
        <p:nvPicPr>
          <p:cNvPr id="16" name="Picture 2" descr="C:\Users\Галина\Desktop\швы\Новая папка\6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037" y="4489330"/>
            <a:ext cx="3253927" cy="1440000"/>
          </a:xfrm>
          <a:prstGeom prst="rect">
            <a:avLst/>
          </a:prstGeom>
          <a:noFill/>
        </p:spPr>
      </p:pic>
      <p:pic>
        <p:nvPicPr>
          <p:cNvPr id="15" name="Picture 3" descr="C:\Users\Галина\Desktop\швы\Новая папка\shov-stachnoj-risunok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417892"/>
            <a:ext cx="2338551" cy="1440000"/>
          </a:xfrm>
          <a:prstGeom prst="rect">
            <a:avLst/>
          </a:prstGeom>
          <a:noFill/>
        </p:spPr>
      </p:pic>
      <p:sp>
        <p:nvSpPr>
          <p:cNvPr id="17" name="Овал 1"/>
          <p:cNvSpPr/>
          <p:nvPr/>
        </p:nvSpPr>
        <p:spPr>
          <a:xfrm>
            <a:off x="1428728" y="3643314"/>
            <a:ext cx="714380" cy="71438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2"/>
          <p:cNvSpPr/>
          <p:nvPr/>
        </p:nvSpPr>
        <p:spPr>
          <a:xfrm>
            <a:off x="4214810" y="3643314"/>
            <a:ext cx="714380" cy="71438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3"/>
          <p:cNvSpPr/>
          <p:nvPr/>
        </p:nvSpPr>
        <p:spPr>
          <a:xfrm>
            <a:off x="7072330" y="3643314"/>
            <a:ext cx="714380" cy="71438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"/>
          <p:cNvSpPr/>
          <p:nvPr/>
        </p:nvSpPr>
        <p:spPr>
          <a:xfrm>
            <a:off x="2143108" y="1000108"/>
            <a:ext cx="4857784" cy="2160000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Определите на рисунке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стачной шов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взаутюжку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" descr="C:\Users\Галина\Desktop\швы\Новая папка\5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4429132"/>
            <a:ext cx="2875714" cy="1440000"/>
          </a:xfrm>
          <a:prstGeom prst="rect">
            <a:avLst/>
          </a:prstGeom>
          <a:noFill/>
        </p:spPr>
      </p:pic>
      <p:pic>
        <p:nvPicPr>
          <p:cNvPr id="16" name="Picture 2" descr="C:\Users\Галина\Desktop\швы\Новая папка\6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023" y="4489330"/>
            <a:ext cx="3253927" cy="1440000"/>
          </a:xfrm>
          <a:prstGeom prst="rect">
            <a:avLst/>
          </a:prstGeom>
          <a:noFill/>
        </p:spPr>
      </p:pic>
      <p:pic>
        <p:nvPicPr>
          <p:cNvPr id="15" name="Picture 3" descr="C:\Users\Галина\Desktop\швы\Новая папка\shov-stachnoj-risunok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4417892"/>
            <a:ext cx="2338551" cy="1440000"/>
          </a:xfrm>
          <a:prstGeom prst="rect">
            <a:avLst/>
          </a:prstGeom>
          <a:noFill/>
        </p:spPr>
      </p:pic>
      <p:sp>
        <p:nvSpPr>
          <p:cNvPr id="17" name="Овал 1"/>
          <p:cNvSpPr/>
          <p:nvPr/>
        </p:nvSpPr>
        <p:spPr>
          <a:xfrm>
            <a:off x="1428728" y="3643314"/>
            <a:ext cx="714380" cy="71438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вал 2"/>
          <p:cNvSpPr/>
          <p:nvPr/>
        </p:nvSpPr>
        <p:spPr>
          <a:xfrm>
            <a:off x="4214810" y="3643314"/>
            <a:ext cx="714380" cy="71438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Овал 3"/>
          <p:cNvSpPr/>
          <p:nvPr/>
        </p:nvSpPr>
        <p:spPr>
          <a:xfrm>
            <a:off x="7072330" y="3643314"/>
            <a:ext cx="714380" cy="714380"/>
          </a:xfrm>
          <a:prstGeom prst="ellipse">
            <a:avLst/>
          </a:prstGeom>
          <a:solidFill>
            <a:schemeClr val="bg1">
              <a:alpha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Другая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53734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</TotalTime>
  <Words>432</Words>
  <Application>Microsoft Office PowerPoint</Application>
  <PresentationFormat>Экран (4:3)</PresentationFormat>
  <Paragraphs>144</Paragraphs>
  <Slides>19</Slides>
  <Notes>3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2_Тема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Галина</cp:lastModifiedBy>
  <cp:revision>153</cp:revision>
  <dcterms:created xsi:type="dcterms:W3CDTF">2016-02-05T07:39:12Z</dcterms:created>
  <dcterms:modified xsi:type="dcterms:W3CDTF">2019-12-07T01:55:58Z</dcterms:modified>
</cp:coreProperties>
</file>