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60" r:id="rId6"/>
    <p:sldId id="263" r:id="rId7"/>
    <p:sldId id="262" r:id="rId8"/>
    <p:sldId id="281" r:id="rId9"/>
    <p:sldId id="275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1" r:id="rId18"/>
    <p:sldId id="292" r:id="rId19"/>
    <p:sldId id="272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>
        <p:scale>
          <a:sx n="90" d="100"/>
          <a:sy n="90" d="100"/>
        </p:scale>
        <p:origin x="-73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73E54-A966-4D95-9336-15A61813FDB2}" type="doc">
      <dgm:prSet loTypeId="urn:microsoft.com/office/officeart/2005/8/layout/chevron2" loCatId="list" qsTypeId="urn:microsoft.com/office/officeart/2009/2/quickstyle/3d8" qsCatId="3D" csTypeId="urn:microsoft.com/office/officeart/2005/8/colors/accent1_2" csCatId="accent1" phldr="1"/>
      <dgm:spPr/>
    </dgm:pt>
    <dgm:pt modelId="{C79CA237-A52A-4F61-B495-B913324EDB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endParaRPr lang="ru-RU" sz="1800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60F4DF-6303-4E8E-9EDA-AEB8F8877711}" type="parTrans" cxnId="{F3E6BE48-CA3F-4F4A-B032-65742339FA81}">
      <dgm:prSet/>
      <dgm:spPr/>
      <dgm:t>
        <a:bodyPr/>
        <a:lstStyle/>
        <a:p>
          <a:endParaRPr lang="ru-RU"/>
        </a:p>
      </dgm:t>
    </dgm:pt>
    <dgm:pt modelId="{378AD233-397B-4EA9-8950-F103182FC2C1}" type="sibTrans" cxnId="{F3E6BE48-CA3F-4F4A-B032-65742339FA81}">
      <dgm:prSet/>
      <dgm:spPr/>
      <dgm:t>
        <a:bodyPr/>
        <a:lstStyle/>
        <a:p>
          <a:endParaRPr lang="ru-RU"/>
        </a:p>
      </dgm:t>
    </dgm:pt>
    <dgm:pt modelId="{7AB2D0CC-0E86-4841-841C-EFA1124695B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endParaRPr lang="ru-RU" sz="1600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BF981F-0CC4-49A4-AEFF-2B92145948BC}" type="parTrans" cxnId="{728B5728-43B2-4146-AB36-D7B9E0F3A191}">
      <dgm:prSet/>
      <dgm:spPr/>
      <dgm:t>
        <a:bodyPr/>
        <a:lstStyle/>
        <a:p>
          <a:endParaRPr lang="ru-RU"/>
        </a:p>
      </dgm:t>
    </dgm:pt>
    <dgm:pt modelId="{83E9CA21-34DB-4FD6-899E-B92532F64939}" type="sibTrans" cxnId="{728B5728-43B2-4146-AB36-D7B9E0F3A191}">
      <dgm:prSet/>
      <dgm:spPr/>
      <dgm:t>
        <a:bodyPr/>
        <a:lstStyle/>
        <a:p>
          <a:endParaRPr lang="ru-RU"/>
        </a:p>
      </dgm:t>
    </dgm:pt>
    <dgm:pt modelId="{635FC771-3777-4C10-85C3-9F4076DF0FF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endParaRPr lang="ru-RU" sz="1600" b="1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7E59-1BED-41B4-B0F0-7C3978E59BCC}" type="parTrans" cxnId="{B087F2E4-278B-4997-8775-4D5226C02D3B}">
      <dgm:prSet/>
      <dgm:spPr/>
      <dgm:t>
        <a:bodyPr/>
        <a:lstStyle/>
        <a:p>
          <a:endParaRPr lang="ru-RU"/>
        </a:p>
      </dgm:t>
    </dgm:pt>
    <dgm:pt modelId="{E013FF02-90FE-44D8-8DA7-682F5BE55749}" type="sibTrans" cxnId="{B087F2E4-278B-4997-8775-4D5226C02D3B}">
      <dgm:prSet/>
      <dgm:spPr/>
      <dgm:t>
        <a:bodyPr/>
        <a:lstStyle/>
        <a:p>
          <a:endParaRPr lang="ru-RU"/>
        </a:p>
      </dgm:t>
    </dgm:pt>
    <dgm:pt modelId="{A6FA489B-F386-4414-A2B9-9AE038D6C414}">
      <dgm:prSet/>
      <dgm:spPr/>
      <dgm:t>
        <a:bodyPr/>
        <a:lstStyle/>
        <a:p>
          <a:r>
            <a:rPr lang="ru-RU" dirty="0" smtClean="0"/>
            <a:t>В качестве раздаточного материала к уроку.</a:t>
          </a:r>
          <a:endParaRPr lang="ru-RU" dirty="0"/>
        </a:p>
      </dgm:t>
    </dgm:pt>
    <dgm:pt modelId="{7D3FB4DF-F18B-4B11-B3A6-CC3B3E619D03}" type="parTrans" cxnId="{2823BD2E-0866-440C-97C0-884B77EC7333}">
      <dgm:prSet/>
      <dgm:spPr/>
      <dgm:t>
        <a:bodyPr/>
        <a:lstStyle/>
        <a:p>
          <a:endParaRPr lang="ru-RU"/>
        </a:p>
      </dgm:t>
    </dgm:pt>
    <dgm:pt modelId="{7028482E-CA21-47EB-AEE3-72B0E47772CB}" type="sibTrans" cxnId="{2823BD2E-0866-440C-97C0-884B77EC7333}">
      <dgm:prSet/>
      <dgm:spPr/>
      <dgm:t>
        <a:bodyPr/>
        <a:lstStyle/>
        <a:p>
          <a:endParaRPr lang="ru-RU"/>
        </a:p>
      </dgm:t>
    </dgm:pt>
    <dgm:pt modelId="{35E6DBC3-62A6-4B3E-8893-10C86B332B7C}">
      <dgm:prSet/>
      <dgm:spPr/>
      <dgm:t>
        <a:bodyPr/>
        <a:lstStyle/>
        <a:p>
          <a:r>
            <a:rPr lang="ru-RU" dirty="0" smtClean="0"/>
            <a:t>В качестве программки праздника, мероприятия.</a:t>
          </a:r>
          <a:endParaRPr lang="ru-RU" dirty="0"/>
        </a:p>
      </dgm:t>
    </dgm:pt>
    <dgm:pt modelId="{75246F8A-6118-4C26-BC23-661645F02C27}" type="parTrans" cxnId="{D22D970D-8CE1-48D7-A8F2-3C840E95C54E}">
      <dgm:prSet/>
      <dgm:spPr/>
      <dgm:t>
        <a:bodyPr/>
        <a:lstStyle/>
        <a:p>
          <a:endParaRPr lang="ru-RU"/>
        </a:p>
      </dgm:t>
    </dgm:pt>
    <dgm:pt modelId="{216667BA-D308-42C4-AD62-68C1A7B23768}" type="sibTrans" cxnId="{D22D970D-8CE1-48D7-A8F2-3C840E95C54E}">
      <dgm:prSet/>
      <dgm:spPr/>
      <dgm:t>
        <a:bodyPr/>
        <a:lstStyle/>
        <a:p>
          <a:endParaRPr lang="ru-RU"/>
        </a:p>
      </dgm:t>
    </dgm:pt>
    <dgm:pt modelId="{0A41BF5B-98ED-4632-801F-F71EA82E012A}">
      <dgm:prSet/>
      <dgm:spPr/>
      <dgm:t>
        <a:bodyPr/>
        <a:lstStyle/>
        <a:p>
          <a:endParaRPr lang="ru-RU" dirty="0"/>
        </a:p>
      </dgm:t>
    </dgm:pt>
    <dgm:pt modelId="{67B5E9C4-D204-450E-A340-945447218EEC}" type="parTrans" cxnId="{D2C0A39D-A7DC-4B07-AC1B-2C9B6F363E79}">
      <dgm:prSet/>
      <dgm:spPr/>
      <dgm:t>
        <a:bodyPr/>
        <a:lstStyle/>
        <a:p>
          <a:endParaRPr lang="ru-RU"/>
        </a:p>
      </dgm:t>
    </dgm:pt>
    <dgm:pt modelId="{1C1A8335-C6C7-41AA-AC61-DDA5AA0F5DF9}" type="sibTrans" cxnId="{D2C0A39D-A7DC-4B07-AC1B-2C9B6F363E79}">
      <dgm:prSet/>
      <dgm:spPr/>
      <dgm:t>
        <a:bodyPr/>
        <a:lstStyle/>
        <a:p>
          <a:endParaRPr lang="ru-RU"/>
        </a:p>
      </dgm:t>
    </dgm:pt>
    <dgm:pt modelId="{1CCBC5A6-9DB0-47F1-A31E-14B57F27E76E}">
      <dgm:prSet/>
      <dgm:spPr/>
      <dgm:t>
        <a:bodyPr/>
        <a:lstStyle/>
        <a:p>
          <a:r>
            <a:rPr lang="ru-RU" dirty="0" smtClean="0"/>
            <a:t>В качестве проектного продукта.</a:t>
          </a:r>
          <a:endParaRPr lang="ru-RU" dirty="0"/>
        </a:p>
      </dgm:t>
    </dgm:pt>
    <dgm:pt modelId="{8BF8BA6F-3DD1-493A-AB69-B244211612F2}" type="parTrans" cxnId="{DBB9F379-04D5-41A5-BD98-3BE15092E479}">
      <dgm:prSet/>
      <dgm:spPr/>
      <dgm:t>
        <a:bodyPr/>
        <a:lstStyle/>
        <a:p>
          <a:endParaRPr lang="ru-RU"/>
        </a:p>
      </dgm:t>
    </dgm:pt>
    <dgm:pt modelId="{61572E86-49F1-4B62-BD96-97DB1545A0BA}" type="sibTrans" cxnId="{DBB9F379-04D5-41A5-BD98-3BE15092E479}">
      <dgm:prSet/>
      <dgm:spPr/>
      <dgm:t>
        <a:bodyPr/>
        <a:lstStyle/>
        <a:p>
          <a:endParaRPr lang="ru-RU"/>
        </a:p>
      </dgm:t>
    </dgm:pt>
    <dgm:pt modelId="{FB5982B3-E98F-451D-99E2-D72C4F14E89D}" type="pres">
      <dgm:prSet presAssocID="{5D973E54-A966-4D95-9336-15A61813FDB2}" presName="linearFlow" presStyleCnt="0">
        <dgm:presLayoutVars>
          <dgm:dir/>
          <dgm:animLvl val="lvl"/>
          <dgm:resizeHandles val="exact"/>
        </dgm:presLayoutVars>
      </dgm:prSet>
      <dgm:spPr/>
    </dgm:pt>
    <dgm:pt modelId="{28D93FB2-FA6E-4F90-AF21-D2F06C726D0C}" type="pres">
      <dgm:prSet presAssocID="{C79CA237-A52A-4F61-B495-B913324EDBB3}" presName="composite" presStyleCnt="0"/>
      <dgm:spPr/>
    </dgm:pt>
    <dgm:pt modelId="{3C630503-532D-4483-9540-1A5994B4B1CF}" type="pres">
      <dgm:prSet presAssocID="{C79CA237-A52A-4F61-B495-B913324EDBB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1287F-2D94-43A2-9990-169862AFFE9C}" type="pres">
      <dgm:prSet presAssocID="{C79CA237-A52A-4F61-B495-B913324EDBB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0F82E-A271-4575-90C6-58A659A7295E}" type="pres">
      <dgm:prSet presAssocID="{378AD233-397B-4EA9-8950-F103182FC2C1}" presName="sp" presStyleCnt="0"/>
      <dgm:spPr/>
    </dgm:pt>
    <dgm:pt modelId="{F45E94DA-908D-47A8-A6F1-52C39FC598E2}" type="pres">
      <dgm:prSet presAssocID="{7AB2D0CC-0E86-4841-841C-EFA1124695B8}" presName="composite" presStyleCnt="0"/>
      <dgm:spPr/>
    </dgm:pt>
    <dgm:pt modelId="{DE8A8EB1-6279-4968-A2F0-7022A755C27C}" type="pres">
      <dgm:prSet presAssocID="{7AB2D0CC-0E86-4841-841C-EFA1124695B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132A7-76CB-4E9D-B560-9D34D44E0815}" type="pres">
      <dgm:prSet presAssocID="{7AB2D0CC-0E86-4841-841C-EFA1124695B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278B0-4ABA-497F-AFAA-D238A3B746A9}" type="pres">
      <dgm:prSet presAssocID="{83E9CA21-34DB-4FD6-899E-B92532F64939}" presName="sp" presStyleCnt="0"/>
      <dgm:spPr/>
    </dgm:pt>
    <dgm:pt modelId="{20E26BFE-772C-4F4D-9EC8-0958A34E3BE8}" type="pres">
      <dgm:prSet presAssocID="{635FC771-3777-4C10-85C3-9F4076DF0FF5}" presName="composite" presStyleCnt="0"/>
      <dgm:spPr/>
    </dgm:pt>
    <dgm:pt modelId="{03B0030B-1224-4B63-800D-AA6AB7213DB8}" type="pres">
      <dgm:prSet presAssocID="{635FC771-3777-4C10-85C3-9F4076DF0F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7215F-84C8-4068-9F92-25E60CE3ED89}" type="pres">
      <dgm:prSet presAssocID="{635FC771-3777-4C10-85C3-9F4076DF0F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EA4880-ADF5-4FF2-BE29-9ACA86E885BE}" type="presOf" srcId="{1CCBC5A6-9DB0-47F1-A31E-14B57F27E76E}" destId="{8F17215F-84C8-4068-9F92-25E60CE3ED89}" srcOrd="0" destOrd="1" presId="urn:microsoft.com/office/officeart/2005/8/layout/chevron2"/>
    <dgm:cxn modelId="{F3E6BE48-CA3F-4F4A-B032-65742339FA81}" srcId="{5D973E54-A966-4D95-9336-15A61813FDB2}" destId="{C79CA237-A52A-4F61-B495-B913324EDBB3}" srcOrd="0" destOrd="0" parTransId="{5B60F4DF-6303-4E8E-9EDA-AEB8F8877711}" sibTransId="{378AD233-397B-4EA9-8950-F103182FC2C1}"/>
    <dgm:cxn modelId="{2823BD2E-0866-440C-97C0-884B77EC7333}" srcId="{C79CA237-A52A-4F61-B495-B913324EDBB3}" destId="{A6FA489B-F386-4414-A2B9-9AE038D6C414}" srcOrd="0" destOrd="0" parTransId="{7D3FB4DF-F18B-4B11-B3A6-CC3B3E619D03}" sibTransId="{7028482E-CA21-47EB-AEE3-72B0E47772CB}"/>
    <dgm:cxn modelId="{932A3760-9060-4F1D-BF54-BF35DC611F0A}" type="presOf" srcId="{C79CA237-A52A-4F61-B495-B913324EDBB3}" destId="{3C630503-532D-4483-9540-1A5994B4B1CF}" srcOrd="0" destOrd="0" presId="urn:microsoft.com/office/officeart/2005/8/layout/chevron2"/>
    <dgm:cxn modelId="{BB35840E-2D8D-4C5B-B8D0-B5437793329F}" type="presOf" srcId="{0A41BF5B-98ED-4632-801F-F71EA82E012A}" destId="{8F17215F-84C8-4068-9F92-25E60CE3ED89}" srcOrd="0" destOrd="0" presId="urn:microsoft.com/office/officeart/2005/8/layout/chevron2"/>
    <dgm:cxn modelId="{D22D970D-8CE1-48D7-A8F2-3C840E95C54E}" srcId="{7AB2D0CC-0E86-4841-841C-EFA1124695B8}" destId="{35E6DBC3-62A6-4B3E-8893-10C86B332B7C}" srcOrd="0" destOrd="0" parTransId="{75246F8A-6118-4C26-BC23-661645F02C27}" sibTransId="{216667BA-D308-42C4-AD62-68C1A7B23768}"/>
    <dgm:cxn modelId="{ECED77FC-CA76-4CAE-B40E-01E2465B9B98}" type="presOf" srcId="{A6FA489B-F386-4414-A2B9-9AE038D6C414}" destId="{6851287F-2D94-43A2-9990-169862AFFE9C}" srcOrd="0" destOrd="0" presId="urn:microsoft.com/office/officeart/2005/8/layout/chevron2"/>
    <dgm:cxn modelId="{31C8B20C-8D07-40DB-A092-F8D937EE9E4F}" type="presOf" srcId="{7AB2D0CC-0E86-4841-841C-EFA1124695B8}" destId="{DE8A8EB1-6279-4968-A2F0-7022A755C27C}" srcOrd="0" destOrd="0" presId="urn:microsoft.com/office/officeart/2005/8/layout/chevron2"/>
    <dgm:cxn modelId="{9D6C8072-8E20-4D37-8132-C61435316921}" type="presOf" srcId="{35E6DBC3-62A6-4B3E-8893-10C86B332B7C}" destId="{847132A7-76CB-4E9D-B560-9D34D44E0815}" srcOrd="0" destOrd="0" presId="urn:microsoft.com/office/officeart/2005/8/layout/chevron2"/>
    <dgm:cxn modelId="{728B5728-43B2-4146-AB36-D7B9E0F3A191}" srcId="{5D973E54-A966-4D95-9336-15A61813FDB2}" destId="{7AB2D0CC-0E86-4841-841C-EFA1124695B8}" srcOrd="1" destOrd="0" parTransId="{86BF981F-0CC4-49A4-AEFF-2B92145948BC}" sibTransId="{83E9CA21-34DB-4FD6-899E-B92532F64939}"/>
    <dgm:cxn modelId="{F94F7C94-5F34-40C0-B81D-81F86B3A1CA7}" type="presOf" srcId="{635FC771-3777-4C10-85C3-9F4076DF0FF5}" destId="{03B0030B-1224-4B63-800D-AA6AB7213DB8}" srcOrd="0" destOrd="0" presId="urn:microsoft.com/office/officeart/2005/8/layout/chevron2"/>
    <dgm:cxn modelId="{D2C0A39D-A7DC-4B07-AC1B-2C9B6F363E79}" srcId="{635FC771-3777-4C10-85C3-9F4076DF0FF5}" destId="{0A41BF5B-98ED-4632-801F-F71EA82E012A}" srcOrd="0" destOrd="0" parTransId="{67B5E9C4-D204-450E-A340-945447218EEC}" sibTransId="{1C1A8335-C6C7-41AA-AC61-DDA5AA0F5DF9}"/>
    <dgm:cxn modelId="{B087F2E4-278B-4997-8775-4D5226C02D3B}" srcId="{5D973E54-A966-4D95-9336-15A61813FDB2}" destId="{635FC771-3777-4C10-85C3-9F4076DF0FF5}" srcOrd="2" destOrd="0" parTransId="{A1B27E59-1BED-41B4-B0F0-7C3978E59BCC}" sibTransId="{E013FF02-90FE-44D8-8DA7-682F5BE55749}"/>
    <dgm:cxn modelId="{B8230BC0-D64B-4D97-8DDC-2F19B06043FE}" type="presOf" srcId="{5D973E54-A966-4D95-9336-15A61813FDB2}" destId="{FB5982B3-E98F-451D-99E2-D72C4F14E89D}" srcOrd="0" destOrd="0" presId="urn:microsoft.com/office/officeart/2005/8/layout/chevron2"/>
    <dgm:cxn modelId="{DBB9F379-04D5-41A5-BD98-3BE15092E479}" srcId="{635FC771-3777-4C10-85C3-9F4076DF0FF5}" destId="{1CCBC5A6-9DB0-47F1-A31E-14B57F27E76E}" srcOrd="1" destOrd="0" parTransId="{8BF8BA6F-3DD1-493A-AB69-B244211612F2}" sibTransId="{61572E86-49F1-4B62-BD96-97DB1545A0BA}"/>
    <dgm:cxn modelId="{CD74C27B-2EB8-4A07-9499-51687F511850}" type="presParOf" srcId="{FB5982B3-E98F-451D-99E2-D72C4F14E89D}" destId="{28D93FB2-FA6E-4F90-AF21-D2F06C726D0C}" srcOrd="0" destOrd="0" presId="urn:microsoft.com/office/officeart/2005/8/layout/chevron2"/>
    <dgm:cxn modelId="{5670C71C-FE05-4389-A955-E1C3C94E9571}" type="presParOf" srcId="{28D93FB2-FA6E-4F90-AF21-D2F06C726D0C}" destId="{3C630503-532D-4483-9540-1A5994B4B1CF}" srcOrd="0" destOrd="0" presId="urn:microsoft.com/office/officeart/2005/8/layout/chevron2"/>
    <dgm:cxn modelId="{05484BEF-3A9C-4F6C-9DC8-FE13CE3BE7DF}" type="presParOf" srcId="{28D93FB2-FA6E-4F90-AF21-D2F06C726D0C}" destId="{6851287F-2D94-43A2-9990-169862AFFE9C}" srcOrd="1" destOrd="0" presId="urn:microsoft.com/office/officeart/2005/8/layout/chevron2"/>
    <dgm:cxn modelId="{ADC68BB9-6B42-4902-8976-EE0D447AE8C8}" type="presParOf" srcId="{FB5982B3-E98F-451D-99E2-D72C4F14E89D}" destId="{4D10F82E-A271-4575-90C6-58A659A7295E}" srcOrd="1" destOrd="0" presId="urn:microsoft.com/office/officeart/2005/8/layout/chevron2"/>
    <dgm:cxn modelId="{44887773-AB13-4564-BDFA-C316A4C54F4C}" type="presParOf" srcId="{FB5982B3-E98F-451D-99E2-D72C4F14E89D}" destId="{F45E94DA-908D-47A8-A6F1-52C39FC598E2}" srcOrd="2" destOrd="0" presId="urn:microsoft.com/office/officeart/2005/8/layout/chevron2"/>
    <dgm:cxn modelId="{4BE906F0-E10B-4445-845C-E8F0ABD0175A}" type="presParOf" srcId="{F45E94DA-908D-47A8-A6F1-52C39FC598E2}" destId="{DE8A8EB1-6279-4968-A2F0-7022A755C27C}" srcOrd="0" destOrd="0" presId="urn:microsoft.com/office/officeart/2005/8/layout/chevron2"/>
    <dgm:cxn modelId="{7FF28057-9CC8-4314-884E-DAF35F7DF597}" type="presParOf" srcId="{F45E94DA-908D-47A8-A6F1-52C39FC598E2}" destId="{847132A7-76CB-4E9D-B560-9D34D44E0815}" srcOrd="1" destOrd="0" presId="urn:microsoft.com/office/officeart/2005/8/layout/chevron2"/>
    <dgm:cxn modelId="{157FCEF5-843F-4FE1-BA45-58075E7C4783}" type="presParOf" srcId="{FB5982B3-E98F-451D-99E2-D72C4F14E89D}" destId="{CEF278B0-4ABA-497F-AFAA-D238A3B746A9}" srcOrd="3" destOrd="0" presId="urn:microsoft.com/office/officeart/2005/8/layout/chevron2"/>
    <dgm:cxn modelId="{989069E8-3B26-48DC-AD61-30519A904E13}" type="presParOf" srcId="{FB5982B3-E98F-451D-99E2-D72C4F14E89D}" destId="{20E26BFE-772C-4F4D-9EC8-0958A34E3BE8}" srcOrd="4" destOrd="0" presId="urn:microsoft.com/office/officeart/2005/8/layout/chevron2"/>
    <dgm:cxn modelId="{F17BE7B4-209F-4C2B-8DF3-EBF917F77DD6}" type="presParOf" srcId="{20E26BFE-772C-4F4D-9EC8-0958A34E3BE8}" destId="{03B0030B-1224-4B63-800D-AA6AB7213DB8}" srcOrd="0" destOrd="0" presId="urn:microsoft.com/office/officeart/2005/8/layout/chevron2"/>
    <dgm:cxn modelId="{58AB4124-CC42-4610-B789-3A3D113B20DB}" type="presParOf" srcId="{20E26BFE-772C-4F4D-9EC8-0958A34E3BE8}" destId="{8F17215F-84C8-4068-9F92-25E60CE3ED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7C144-6B1E-433A-97A0-2C0FDDA533C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0721838-7965-4593-A5E7-A1E42937A201}">
      <dgm:prSet phldrT="[Текст]" custT="1"/>
      <dgm:spPr/>
      <dgm:t>
        <a:bodyPr/>
        <a:lstStyle/>
        <a:p>
          <a:r>
            <a:rPr lang="ru-RU" sz="2000" b="0" baseline="0" dirty="0" smtClean="0"/>
            <a:t>Выбор фона для буклета на своё усмотрение. </a:t>
          </a:r>
          <a:endParaRPr lang="ru-RU" sz="2000" b="0" dirty="0"/>
        </a:p>
      </dgm:t>
    </dgm:pt>
    <dgm:pt modelId="{4FD6FF1A-0165-4B2F-9CA2-7DFAACBD2AE2}" type="parTrans" cxnId="{ABC59C74-59B3-45A2-8DC4-2FC157601AA2}">
      <dgm:prSet/>
      <dgm:spPr/>
      <dgm:t>
        <a:bodyPr/>
        <a:lstStyle/>
        <a:p>
          <a:endParaRPr lang="ru-RU" sz="2400" b="0"/>
        </a:p>
      </dgm:t>
    </dgm:pt>
    <dgm:pt modelId="{032DD8F0-331D-4423-93AF-8F9BAC00EFCA}" type="sibTrans" cxnId="{ABC59C74-59B3-45A2-8DC4-2FC157601AA2}">
      <dgm:prSet/>
      <dgm:spPr/>
      <dgm:t>
        <a:bodyPr/>
        <a:lstStyle/>
        <a:p>
          <a:endParaRPr lang="ru-RU" sz="2400" b="0"/>
        </a:p>
      </dgm:t>
    </dgm:pt>
    <dgm:pt modelId="{7F990DDA-C38A-404D-B00E-96BB48055005}">
      <dgm:prSet phldrT="[Текст]" custT="1"/>
      <dgm:spPr/>
      <dgm:t>
        <a:bodyPr/>
        <a:lstStyle/>
        <a:p>
          <a:r>
            <a:rPr lang="ru-RU" sz="2000" b="0" smtClean="0"/>
            <a:t>Добавление и вставка фигур и рисунков на своё усмотрение.</a:t>
          </a:r>
          <a:endParaRPr lang="ru-RU" sz="2000" b="0" dirty="0"/>
        </a:p>
      </dgm:t>
    </dgm:pt>
    <dgm:pt modelId="{3BCC72F9-6609-4987-AC0A-BA93A61C0A36}" type="parTrans" cxnId="{82346107-2524-4BA3-9FB9-FB71010B3ACE}">
      <dgm:prSet/>
      <dgm:spPr/>
      <dgm:t>
        <a:bodyPr/>
        <a:lstStyle/>
        <a:p>
          <a:endParaRPr lang="ru-RU" sz="2400" b="0"/>
        </a:p>
      </dgm:t>
    </dgm:pt>
    <dgm:pt modelId="{25FB241D-8057-4396-9AD3-BAAC2DF22557}" type="sibTrans" cxnId="{82346107-2524-4BA3-9FB9-FB71010B3ACE}">
      <dgm:prSet/>
      <dgm:spPr/>
      <dgm:t>
        <a:bodyPr/>
        <a:lstStyle/>
        <a:p>
          <a:endParaRPr lang="ru-RU" sz="2400" b="0"/>
        </a:p>
      </dgm:t>
    </dgm:pt>
    <dgm:pt modelId="{0233FC2B-4DC1-44BB-8C26-06E4B60500D3}">
      <dgm:prSet phldrT="[Текст]" custT="1"/>
      <dgm:spPr/>
      <dgm:t>
        <a:bodyPr/>
        <a:lstStyle/>
        <a:p>
          <a:r>
            <a:rPr lang="ru-RU" sz="2000" b="0" smtClean="0"/>
            <a:t>Текст в буклете более читаем. </a:t>
          </a:r>
          <a:endParaRPr lang="ru-RU" sz="2000" b="0" dirty="0"/>
        </a:p>
      </dgm:t>
    </dgm:pt>
    <dgm:pt modelId="{0D2732EB-E7A9-4B94-93E5-A36B7347FB53}" type="parTrans" cxnId="{B5B428C0-B3D6-4DC6-98E4-1193D6DC2EE2}">
      <dgm:prSet/>
      <dgm:spPr/>
      <dgm:t>
        <a:bodyPr/>
        <a:lstStyle/>
        <a:p>
          <a:endParaRPr lang="ru-RU" sz="2400" b="0"/>
        </a:p>
      </dgm:t>
    </dgm:pt>
    <dgm:pt modelId="{CF9B44E5-521D-4A7B-AACF-FEE1A7C98490}" type="sibTrans" cxnId="{B5B428C0-B3D6-4DC6-98E4-1193D6DC2EE2}">
      <dgm:prSet/>
      <dgm:spPr/>
      <dgm:t>
        <a:bodyPr/>
        <a:lstStyle/>
        <a:p>
          <a:endParaRPr lang="ru-RU" sz="2400" b="0"/>
        </a:p>
      </dgm:t>
    </dgm:pt>
    <dgm:pt modelId="{5F5A4134-1298-4791-9C35-FB1B15CD3B40}" type="pres">
      <dgm:prSet presAssocID="{D527C144-6B1E-433A-97A0-2C0FDDA533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46C29A-AF0A-4703-AA09-B0DD635640BF}" type="pres">
      <dgm:prSet presAssocID="{D527C144-6B1E-433A-97A0-2C0FDDA533CB}" presName="Name1" presStyleCnt="0"/>
      <dgm:spPr/>
      <dgm:t>
        <a:bodyPr/>
        <a:lstStyle/>
        <a:p>
          <a:endParaRPr lang="ru-RU"/>
        </a:p>
      </dgm:t>
    </dgm:pt>
    <dgm:pt modelId="{24A422C2-4127-4356-9A04-1E52BEB0DADC}" type="pres">
      <dgm:prSet presAssocID="{D527C144-6B1E-433A-97A0-2C0FDDA533CB}" presName="cycle" presStyleCnt="0"/>
      <dgm:spPr/>
      <dgm:t>
        <a:bodyPr/>
        <a:lstStyle/>
        <a:p>
          <a:endParaRPr lang="ru-RU"/>
        </a:p>
      </dgm:t>
    </dgm:pt>
    <dgm:pt modelId="{ABA46635-E09E-4299-B7E9-0D16B8B40532}" type="pres">
      <dgm:prSet presAssocID="{D527C144-6B1E-433A-97A0-2C0FDDA533CB}" presName="srcNode" presStyleLbl="node1" presStyleIdx="0" presStyleCnt="3"/>
      <dgm:spPr/>
      <dgm:t>
        <a:bodyPr/>
        <a:lstStyle/>
        <a:p>
          <a:endParaRPr lang="ru-RU"/>
        </a:p>
      </dgm:t>
    </dgm:pt>
    <dgm:pt modelId="{B63192C8-0281-4830-872D-59E96534349B}" type="pres">
      <dgm:prSet presAssocID="{D527C144-6B1E-433A-97A0-2C0FDDA533CB}" presName="conn" presStyleLbl="parChTrans1D2" presStyleIdx="0" presStyleCnt="1" custScaleX="69293" custScaleY="74204"/>
      <dgm:spPr/>
      <dgm:t>
        <a:bodyPr/>
        <a:lstStyle/>
        <a:p>
          <a:endParaRPr lang="ru-RU"/>
        </a:p>
      </dgm:t>
    </dgm:pt>
    <dgm:pt modelId="{091BD2CC-CC78-4B7B-AE92-4417F19A5C8B}" type="pres">
      <dgm:prSet presAssocID="{D527C144-6B1E-433A-97A0-2C0FDDA533CB}" presName="extraNode" presStyleLbl="node1" presStyleIdx="0" presStyleCnt="3"/>
      <dgm:spPr/>
      <dgm:t>
        <a:bodyPr/>
        <a:lstStyle/>
        <a:p>
          <a:endParaRPr lang="ru-RU"/>
        </a:p>
      </dgm:t>
    </dgm:pt>
    <dgm:pt modelId="{0287E54E-5BAF-4204-A531-5B9D3B3DAE5B}" type="pres">
      <dgm:prSet presAssocID="{D527C144-6B1E-433A-97A0-2C0FDDA533CB}" presName="dstNode" presStyleLbl="node1" presStyleIdx="0" presStyleCnt="3"/>
      <dgm:spPr/>
      <dgm:t>
        <a:bodyPr/>
        <a:lstStyle/>
        <a:p>
          <a:endParaRPr lang="ru-RU"/>
        </a:p>
      </dgm:t>
    </dgm:pt>
    <dgm:pt modelId="{4C963AA2-E8E9-43C6-AF24-BD591A4C9348}" type="pres">
      <dgm:prSet presAssocID="{30721838-7965-4593-A5E7-A1E42937A20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CB5E-B1F8-40E3-8FB7-34A7E1474E48}" type="pres">
      <dgm:prSet presAssocID="{30721838-7965-4593-A5E7-A1E42937A201}" presName="accent_1" presStyleCnt="0"/>
      <dgm:spPr/>
      <dgm:t>
        <a:bodyPr/>
        <a:lstStyle/>
        <a:p>
          <a:endParaRPr lang="ru-RU"/>
        </a:p>
      </dgm:t>
    </dgm:pt>
    <dgm:pt modelId="{91DD297D-CE41-41CE-875B-E29B52FA2A46}" type="pres">
      <dgm:prSet presAssocID="{30721838-7965-4593-A5E7-A1E42937A201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3BC685-C22F-43C2-83A2-6D2E157B9D85}" type="pres">
      <dgm:prSet presAssocID="{7F990DDA-C38A-404D-B00E-96BB4805500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95AB-58AB-4910-B33C-3F234C999263}" type="pres">
      <dgm:prSet presAssocID="{7F990DDA-C38A-404D-B00E-96BB48055005}" presName="accent_2" presStyleCnt="0"/>
      <dgm:spPr/>
      <dgm:t>
        <a:bodyPr/>
        <a:lstStyle/>
        <a:p>
          <a:endParaRPr lang="ru-RU"/>
        </a:p>
      </dgm:t>
    </dgm:pt>
    <dgm:pt modelId="{F13B4E5E-379B-45E0-A4A4-68174D4DA4A1}" type="pres">
      <dgm:prSet presAssocID="{7F990DDA-C38A-404D-B00E-96BB48055005}" presName="accentRepeatNode" presStyleLbl="solidFgAcc1" presStyleIdx="1" presStyleCnt="3" custScaleX="102813" custScaleY="9544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AE5D981-5168-4911-9C77-92D419C5A109}" type="pres">
      <dgm:prSet presAssocID="{0233FC2B-4DC1-44BB-8C26-06E4B60500D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BE877-59B5-4953-8409-0CB2B6569706}" type="pres">
      <dgm:prSet presAssocID="{0233FC2B-4DC1-44BB-8C26-06E4B60500D3}" presName="accent_3" presStyleCnt="0"/>
      <dgm:spPr/>
      <dgm:t>
        <a:bodyPr/>
        <a:lstStyle/>
        <a:p>
          <a:endParaRPr lang="ru-RU"/>
        </a:p>
      </dgm:t>
    </dgm:pt>
    <dgm:pt modelId="{54E1C2C1-CD0B-458E-B549-FB8FE39EE7B2}" type="pres">
      <dgm:prSet presAssocID="{0233FC2B-4DC1-44BB-8C26-06E4B60500D3}" presName="accentRepeatNode" presStyleLbl="solidFgAcc1" presStyleIdx="2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2346107-2524-4BA3-9FB9-FB71010B3ACE}" srcId="{D527C144-6B1E-433A-97A0-2C0FDDA533CB}" destId="{7F990DDA-C38A-404D-B00E-96BB48055005}" srcOrd="1" destOrd="0" parTransId="{3BCC72F9-6609-4987-AC0A-BA93A61C0A36}" sibTransId="{25FB241D-8057-4396-9AD3-BAAC2DF22557}"/>
    <dgm:cxn modelId="{24C7841D-3497-4C9C-9DB6-0032C3B3A30D}" type="presOf" srcId="{7F990DDA-C38A-404D-B00E-96BB48055005}" destId="{023BC685-C22F-43C2-83A2-6D2E157B9D85}" srcOrd="0" destOrd="0" presId="urn:microsoft.com/office/officeart/2008/layout/VerticalCurvedList"/>
    <dgm:cxn modelId="{1B9CD04A-F363-447E-9B80-32BBE0BC4F0F}" type="presOf" srcId="{D527C144-6B1E-433A-97A0-2C0FDDA533CB}" destId="{5F5A4134-1298-4791-9C35-FB1B15CD3B40}" srcOrd="0" destOrd="0" presId="urn:microsoft.com/office/officeart/2008/layout/VerticalCurvedList"/>
    <dgm:cxn modelId="{2F9DF5AD-6536-4FB0-BD8B-200CBC5B3001}" type="presOf" srcId="{032DD8F0-331D-4423-93AF-8F9BAC00EFCA}" destId="{B63192C8-0281-4830-872D-59E96534349B}" srcOrd="0" destOrd="0" presId="urn:microsoft.com/office/officeart/2008/layout/VerticalCurvedList"/>
    <dgm:cxn modelId="{B5B428C0-B3D6-4DC6-98E4-1193D6DC2EE2}" srcId="{D527C144-6B1E-433A-97A0-2C0FDDA533CB}" destId="{0233FC2B-4DC1-44BB-8C26-06E4B60500D3}" srcOrd="2" destOrd="0" parTransId="{0D2732EB-E7A9-4B94-93E5-A36B7347FB53}" sibTransId="{CF9B44E5-521D-4A7B-AACF-FEE1A7C98490}"/>
    <dgm:cxn modelId="{D5DAFC27-7451-40A7-B134-69545FB1852B}" type="presOf" srcId="{0233FC2B-4DC1-44BB-8C26-06E4B60500D3}" destId="{FAE5D981-5168-4911-9C77-92D419C5A109}" srcOrd="0" destOrd="0" presId="urn:microsoft.com/office/officeart/2008/layout/VerticalCurvedList"/>
    <dgm:cxn modelId="{4C1A4E12-71CD-4392-96BA-C2C1C1B9A23A}" type="presOf" srcId="{30721838-7965-4593-A5E7-A1E42937A201}" destId="{4C963AA2-E8E9-43C6-AF24-BD591A4C9348}" srcOrd="0" destOrd="0" presId="urn:microsoft.com/office/officeart/2008/layout/VerticalCurvedList"/>
    <dgm:cxn modelId="{ABC59C74-59B3-45A2-8DC4-2FC157601AA2}" srcId="{D527C144-6B1E-433A-97A0-2C0FDDA533CB}" destId="{30721838-7965-4593-A5E7-A1E42937A201}" srcOrd="0" destOrd="0" parTransId="{4FD6FF1A-0165-4B2F-9CA2-7DFAACBD2AE2}" sibTransId="{032DD8F0-331D-4423-93AF-8F9BAC00EFCA}"/>
    <dgm:cxn modelId="{C8C9C0F7-5B4F-4977-9C45-DB1E4123A3E8}" type="presParOf" srcId="{5F5A4134-1298-4791-9C35-FB1B15CD3B40}" destId="{B346C29A-AF0A-4703-AA09-B0DD635640BF}" srcOrd="0" destOrd="0" presId="urn:microsoft.com/office/officeart/2008/layout/VerticalCurvedList"/>
    <dgm:cxn modelId="{2C9E9E54-0633-468E-BE51-9083490B8EAA}" type="presParOf" srcId="{B346C29A-AF0A-4703-AA09-B0DD635640BF}" destId="{24A422C2-4127-4356-9A04-1E52BEB0DADC}" srcOrd="0" destOrd="0" presId="urn:microsoft.com/office/officeart/2008/layout/VerticalCurvedList"/>
    <dgm:cxn modelId="{01D147AD-D866-4091-A682-4C5AF0074241}" type="presParOf" srcId="{24A422C2-4127-4356-9A04-1E52BEB0DADC}" destId="{ABA46635-E09E-4299-B7E9-0D16B8B40532}" srcOrd="0" destOrd="0" presId="urn:microsoft.com/office/officeart/2008/layout/VerticalCurvedList"/>
    <dgm:cxn modelId="{8CFFACD3-862B-4970-8CE3-A602547F7DF9}" type="presParOf" srcId="{24A422C2-4127-4356-9A04-1E52BEB0DADC}" destId="{B63192C8-0281-4830-872D-59E96534349B}" srcOrd="1" destOrd="0" presId="urn:microsoft.com/office/officeart/2008/layout/VerticalCurvedList"/>
    <dgm:cxn modelId="{BCE39A05-6A28-4FEB-86D3-D0D0F451109D}" type="presParOf" srcId="{24A422C2-4127-4356-9A04-1E52BEB0DADC}" destId="{091BD2CC-CC78-4B7B-AE92-4417F19A5C8B}" srcOrd="2" destOrd="0" presId="urn:microsoft.com/office/officeart/2008/layout/VerticalCurvedList"/>
    <dgm:cxn modelId="{1253867B-A6C9-4CB6-AC96-4D538CA2C586}" type="presParOf" srcId="{24A422C2-4127-4356-9A04-1E52BEB0DADC}" destId="{0287E54E-5BAF-4204-A531-5B9D3B3DAE5B}" srcOrd="3" destOrd="0" presId="urn:microsoft.com/office/officeart/2008/layout/VerticalCurvedList"/>
    <dgm:cxn modelId="{CAFD5868-159E-4BD7-ABBE-9567DA03CC42}" type="presParOf" srcId="{B346C29A-AF0A-4703-AA09-B0DD635640BF}" destId="{4C963AA2-E8E9-43C6-AF24-BD591A4C9348}" srcOrd="1" destOrd="0" presId="urn:microsoft.com/office/officeart/2008/layout/VerticalCurvedList"/>
    <dgm:cxn modelId="{8EABC72B-B646-4B36-8956-EE5D4EB8139E}" type="presParOf" srcId="{B346C29A-AF0A-4703-AA09-B0DD635640BF}" destId="{B503CB5E-B1F8-40E3-8FB7-34A7E1474E48}" srcOrd="2" destOrd="0" presId="urn:microsoft.com/office/officeart/2008/layout/VerticalCurvedList"/>
    <dgm:cxn modelId="{ABA8DD36-0D88-42BA-93D3-36A8330095C5}" type="presParOf" srcId="{B503CB5E-B1F8-40E3-8FB7-34A7E1474E48}" destId="{91DD297D-CE41-41CE-875B-E29B52FA2A46}" srcOrd="0" destOrd="0" presId="urn:microsoft.com/office/officeart/2008/layout/VerticalCurvedList"/>
    <dgm:cxn modelId="{5BE4DC8C-B92F-4B58-A0BF-65B468DC395D}" type="presParOf" srcId="{B346C29A-AF0A-4703-AA09-B0DD635640BF}" destId="{023BC685-C22F-43C2-83A2-6D2E157B9D85}" srcOrd="3" destOrd="0" presId="urn:microsoft.com/office/officeart/2008/layout/VerticalCurvedList"/>
    <dgm:cxn modelId="{9D08754E-4D16-49ED-AE34-7513139931B0}" type="presParOf" srcId="{B346C29A-AF0A-4703-AA09-B0DD635640BF}" destId="{AB8C95AB-58AB-4910-B33C-3F234C999263}" srcOrd="4" destOrd="0" presId="urn:microsoft.com/office/officeart/2008/layout/VerticalCurvedList"/>
    <dgm:cxn modelId="{3E4108CF-49AA-4ACE-8B9B-54E2A41B2132}" type="presParOf" srcId="{AB8C95AB-58AB-4910-B33C-3F234C999263}" destId="{F13B4E5E-379B-45E0-A4A4-68174D4DA4A1}" srcOrd="0" destOrd="0" presId="urn:microsoft.com/office/officeart/2008/layout/VerticalCurvedList"/>
    <dgm:cxn modelId="{2C904128-E3C4-468C-8C4E-8A8F039F8E31}" type="presParOf" srcId="{B346C29A-AF0A-4703-AA09-B0DD635640BF}" destId="{FAE5D981-5168-4911-9C77-92D419C5A109}" srcOrd="5" destOrd="0" presId="urn:microsoft.com/office/officeart/2008/layout/VerticalCurvedList"/>
    <dgm:cxn modelId="{13FC8994-C449-46BF-8F0C-8209E85EE3B5}" type="presParOf" srcId="{B346C29A-AF0A-4703-AA09-B0DD635640BF}" destId="{E23BE877-59B5-4953-8409-0CB2B6569706}" srcOrd="6" destOrd="0" presId="urn:microsoft.com/office/officeart/2008/layout/VerticalCurvedList"/>
    <dgm:cxn modelId="{F5101E73-806B-4C02-9C25-15F38D3F84BF}" type="presParOf" srcId="{E23BE877-59B5-4953-8409-0CB2B6569706}" destId="{54E1C2C1-CD0B-458E-B549-FB8FE39EE7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0503-532D-4483-9540-1A5994B4B1CF}">
      <dsp:nvSpPr>
        <dsp:cNvPr id="0" name=""/>
        <dsp:cNvSpPr/>
      </dsp:nvSpPr>
      <dsp:spPr>
        <a:xfrm rot="5400000">
          <a:off x="-178451" y="179250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</a:t>
          </a:r>
          <a:endParaRPr lang="ru-RU" sz="1800" b="1" kern="1200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417186"/>
        <a:ext cx="832775" cy="356904"/>
      </dsp:txXfrm>
    </dsp:sp>
    <dsp:sp modelId="{6851287F-2D94-43A2-9990-169862AFFE9C}">
      <dsp:nvSpPr>
        <dsp:cNvPr id="0" name=""/>
        <dsp:cNvSpPr/>
      </dsp:nvSpPr>
      <dsp:spPr>
        <a:xfrm rot="5400000">
          <a:off x="2786919" y="-1953345"/>
          <a:ext cx="773291" cy="4681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качестве раздаточного материала к уроку.</a:t>
          </a:r>
          <a:endParaRPr lang="ru-RU" sz="2000" kern="1200" dirty="0"/>
        </a:p>
      </dsp:txBody>
      <dsp:txXfrm rot="-5400000">
        <a:off x="832775" y="38548"/>
        <a:ext cx="4643831" cy="697793"/>
      </dsp:txXfrm>
    </dsp:sp>
    <dsp:sp modelId="{DE8A8EB1-6279-4968-A2F0-7022A755C27C}">
      <dsp:nvSpPr>
        <dsp:cNvPr id="0" name=""/>
        <dsp:cNvSpPr/>
      </dsp:nvSpPr>
      <dsp:spPr>
        <a:xfrm rot="5400000">
          <a:off x="-178451" y="1167788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endParaRPr lang="ru-RU" sz="1600" b="1" kern="1200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1405724"/>
        <a:ext cx="832775" cy="356904"/>
      </dsp:txXfrm>
    </dsp:sp>
    <dsp:sp modelId="{847132A7-76CB-4E9D-B560-9D34D44E0815}">
      <dsp:nvSpPr>
        <dsp:cNvPr id="0" name=""/>
        <dsp:cNvSpPr/>
      </dsp:nvSpPr>
      <dsp:spPr>
        <a:xfrm rot="5400000">
          <a:off x="2786919" y="-964808"/>
          <a:ext cx="773291" cy="4681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качестве программки праздника, мероприятия.</a:t>
          </a:r>
          <a:endParaRPr lang="ru-RU" sz="2000" kern="1200" dirty="0"/>
        </a:p>
      </dsp:txBody>
      <dsp:txXfrm rot="-5400000">
        <a:off x="832775" y="1027085"/>
        <a:ext cx="4643831" cy="697793"/>
      </dsp:txXfrm>
    </dsp:sp>
    <dsp:sp modelId="{03B0030B-1224-4B63-800D-AA6AB7213DB8}">
      <dsp:nvSpPr>
        <dsp:cNvPr id="0" name=""/>
        <dsp:cNvSpPr/>
      </dsp:nvSpPr>
      <dsp:spPr>
        <a:xfrm rot="5400000">
          <a:off x="-178451" y="2156325"/>
          <a:ext cx="1189679" cy="832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endParaRPr lang="ru-RU" sz="1600" b="1" kern="1200" dirty="0">
            <a:solidFill>
              <a:schemeClr val="accent1">
                <a:lumMod val="60000"/>
                <a:lumOff val="4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" y="2394261"/>
        <a:ext cx="832775" cy="356904"/>
      </dsp:txXfrm>
    </dsp:sp>
    <dsp:sp modelId="{8F17215F-84C8-4068-9F92-25E60CE3ED89}">
      <dsp:nvSpPr>
        <dsp:cNvPr id="0" name=""/>
        <dsp:cNvSpPr/>
      </dsp:nvSpPr>
      <dsp:spPr>
        <a:xfrm rot="5400000">
          <a:off x="2786919" y="23729"/>
          <a:ext cx="773291" cy="46815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 качестве проектного продукта.</a:t>
          </a:r>
          <a:endParaRPr lang="ru-RU" sz="2000" kern="1200" dirty="0"/>
        </a:p>
      </dsp:txBody>
      <dsp:txXfrm rot="-5400000">
        <a:off x="832775" y="2015623"/>
        <a:ext cx="4643831" cy="697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192C8-0281-4830-872D-59E96534349B}">
      <dsp:nvSpPr>
        <dsp:cNvPr id="0" name=""/>
        <dsp:cNvSpPr/>
      </dsp:nvSpPr>
      <dsp:spPr>
        <a:xfrm>
          <a:off x="-2736297" y="-8"/>
          <a:ext cx="2767613" cy="2963762"/>
        </a:xfrm>
        <a:prstGeom prst="blockArc">
          <a:avLst>
            <a:gd name="adj1" fmla="val 18900000"/>
            <a:gd name="adj2" fmla="val 2700000"/>
            <a:gd name="adj3" fmla="val 541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63AA2-E8E9-43C6-AF24-BD591A4C9348}">
      <dsp:nvSpPr>
        <dsp:cNvPr id="0" name=""/>
        <dsp:cNvSpPr/>
      </dsp:nvSpPr>
      <dsp:spPr>
        <a:xfrm>
          <a:off x="414458" y="296374"/>
          <a:ext cx="4876324" cy="5927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4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/>
            <a:t>Выбор фона для буклета на своё усмотрение. </a:t>
          </a:r>
          <a:endParaRPr lang="ru-RU" sz="2000" b="0" kern="1200" dirty="0"/>
        </a:p>
      </dsp:txBody>
      <dsp:txXfrm>
        <a:off x="414458" y="296374"/>
        <a:ext cx="4876324" cy="592749"/>
      </dsp:txXfrm>
    </dsp:sp>
    <dsp:sp modelId="{91DD297D-CE41-41CE-875B-E29B52FA2A46}">
      <dsp:nvSpPr>
        <dsp:cNvPr id="0" name=""/>
        <dsp:cNvSpPr/>
      </dsp:nvSpPr>
      <dsp:spPr>
        <a:xfrm>
          <a:off x="43990" y="222280"/>
          <a:ext cx="740936" cy="740936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3BC685-C22F-43C2-83A2-6D2E157B9D85}">
      <dsp:nvSpPr>
        <dsp:cNvPr id="0" name=""/>
        <dsp:cNvSpPr/>
      </dsp:nvSpPr>
      <dsp:spPr>
        <a:xfrm>
          <a:off x="629922" y="1185498"/>
          <a:ext cx="4660860" cy="5927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6580"/>
                <a:satOff val="3219"/>
                <a:lumOff val="24199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56580"/>
                <a:satOff val="3219"/>
                <a:lumOff val="24199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56580"/>
                <a:satOff val="3219"/>
                <a:lumOff val="2419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4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/>
            <a:t>Добавление и вставка фигур и рисунков на своё усмотрение.</a:t>
          </a:r>
          <a:endParaRPr lang="ru-RU" sz="2000" b="0" kern="1200" dirty="0"/>
        </a:p>
      </dsp:txBody>
      <dsp:txXfrm>
        <a:off x="629922" y="1185498"/>
        <a:ext cx="4660860" cy="592749"/>
      </dsp:txXfrm>
    </dsp:sp>
    <dsp:sp modelId="{F13B4E5E-379B-45E0-A4A4-68174D4DA4A1}">
      <dsp:nvSpPr>
        <dsp:cNvPr id="0" name=""/>
        <dsp:cNvSpPr/>
      </dsp:nvSpPr>
      <dsp:spPr>
        <a:xfrm>
          <a:off x="249033" y="1128286"/>
          <a:ext cx="761778" cy="707171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56580"/>
              <a:satOff val="3219"/>
              <a:lumOff val="241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AE5D981-5168-4911-9C77-92D419C5A109}">
      <dsp:nvSpPr>
        <dsp:cNvPr id="0" name=""/>
        <dsp:cNvSpPr/>
      </dsp:nvSpPr>
      <dsp:spPr>
        <a:xfrm>
          <a:off x="414458" y="2074621"/>
          <a:ext cx="4876324" cy="59274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6580"/>
                <a:satOff val="3219"/>
                <a:lumOff val="24199"/>
                <a:alphaOff val="0"/>
                <a:tint val="10000"/>
                <a:satMod val="300000"/>
              </a:schemeClr>
            </a:gs>
            <a:gs pos="34000">
              <a:schemeClr val="accent1">
                <a:shade val="50000"/>
                <a:hueOff val="56580"/>
                <a:satOff val="3219"/>
                <a:lumOff val="24199"/>
                <a:alphaOff val="0"/>
                <a:tint val="13500"/>
                <a:satMod val="250000"/>
              </a:schemeClr>
            </a:gs>
            <a:gs pos="100000">
              <a:schemeClr val="accent1">
                <a:shade val="50000"/>
                <a:hueOff val="56580"/>
                <a:satOff val="3219"/>
                <a:lumOff val="2419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04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/>
            <a:t>Текст в буклете более читаем. </a:t>
          </a:r>
          <a:endParaRPr lang="ru-RU" sz="2000" b="0" kern="1200" dirty="0"/>
        </a:p>
      </dsp:txBody>
      <dsp:txXfrm>
        <a:off x="414458" y="2074621"/>
        <a:ext cx="4876324" cy="592749"/>
      </dsp:txXfrm>
    </dsp:sp>
    <dsp:sp modelId="{54E1C2C1-CD0B-458E-B549-FB8FE39EE7B2}">
      <dsp:nvSpPr>
        <dsp:cNvPr id="0" name=""/>
        <dsp:cNvSpPr/>
      </dsp:nvSpPr>
      <dsp:spPr>
        <a:xfrm>
          <a:off x="43990" y="2000527"/>
          <a:ext cx="740936" cy="740936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>
              <a:shade val="50000"/>
              <a:hueOff val="56580"/>
              <a:satOff val="3219"/>
              <a:lumOff val="241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2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62699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772025"/>
            <a:ext cx="2133600" cy="2286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775002"/>
            <a:ext cx="4260056" cy="225623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468251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182251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1159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173107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13193"/>
            <a:ext cx="6858000" cy="21731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12329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1232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4627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573128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4"/>
            <a:ext cx="7333488" cy="3948626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229100"/>
            <a:ext cx="7333488" cy="4572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8280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774311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775002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774311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4shunin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74203s037.edusite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kor-4.ru/produkciya_alkor-4/buklety/istoriya_bukleta/" TargetMode="External"/><Relationship Id="rId2" Type="http://schemas.openxmlformats.org/officeDocument/2006/relationships/hyperlink" Target="https://fb.ru/article/378578/traditsionnyie-i-redkie-vidyi-buklet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7.hotpng.com/preview/684/721/284/student-teacher-cartoon-school-hand-painted-teacher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664260"/>
            <a:ext cx="5328153" cy="17821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Мастер – класс по теме: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</a:t>
            </a:r>
            <a:r>
              <a:rPr lang="ru-RU" sz="2400" noProof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оздание</a:t>
            </a:r>
            <a:r>
              <a:rPr lang="ru-RU" sz="24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модели буклета </a:t>
            </a:r>
            <a:br>
              <a:rPr lang="ru-RU" sz="24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программе 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Microsoft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Office  Word 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95536" y="195486"/>
            <a:ext cx="8496944" cy="1512168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Администрация города Магнитогорска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Муниципальное образовательное учреждение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«Специальная (коррекционная) общеобразовательная школа-интернат № 4»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города Магнитогорска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455026, Челябинская обл., г. Магнитогорск, ул. Суворова, 110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Тел/факс: (3519) 20-25-85, e-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mail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internat4shunin@mail.ru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74203s037.edusite.ru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DSC_0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23678"/>
            <a:ext cx="2300552" cy="3067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579862"/>
            <a:ext cx="388843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Автор: Чубаева Н.Н., воспитатель, </a:t>
            </a:r>
          </a:p>
          <a:p>
            <a:pPr algn="ctr"/>
            <a:r>
              <a:rPr lang="ru-RU" dirty="0" smtClean="0"/>
              <a:t>МОУ «С(К)ОШИ №4,</a:t>
            </a:r>
          </a:p>
          <a:p>
            <a:pPr algn="ctr"/>
            <a:r>
              <a:rPr lang="ru-RU" dirty="0" smtClean="0"/>
              <a:t>Г. Магнитогорск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987573"/>
            <a:ext cx="6228184" cy="4154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6"/>
            <a:ext cx="2699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настройках панели «Разметка страницы» выбираем функцию «Поля». В появившемся окне настраиваем поля по 1 см.</a:t>
            </a:r>
          </a:p>
          <a:p>
            <a:endParaRPr lang="ru-RU" sz="16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987574"/>
            <a:ext cx="6228184" cy="4155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7"/>
            <a:ext cx="2843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настройках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«Раздела страницы» выбираем функцию «Колонки» и в появившемся окне  выполняем команду «Другие колонки».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7574"/>
            <a:ext cx="6444208" cy="415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6"/>
            <a:ext cx="2627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появившемся окне «Колонки» выбираем тип «Три». Ставим «галочку» в графе «Разделитель», далее «Ок».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6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87574"/>
            <a:ext cx="6588224" cy="415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-23021" y="915566"/>
            <a:ext cx="2483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Заполняем страницу буклета информацией. Вставляем на своё усмотрение картинки в каждый столбец страницы.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987574"/>
            <a:ext cx="6660232" cy="415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6"/>
            <a:ext cx="2411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оформления фона страницы в  разделе меню «Разметка страницы» выполняем функцию «Подложка» и в появившемся окне выбираем графу «Настраиваемая подложка».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26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87574"/>
            <a:ext cx="6588224" cy="415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6"/>
            <a:ext cx="24837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настройках раздела меню «Печатная подложка» ставим метку в графе «Рисунок». Затем снимаем метку в графе «Обесцветить» и устанавливаем масштаб 200%. Далее выполняем команду «Выбрать» и выбираем заранее подготовленное изображение, а затем команду «Применить».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8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87574"/>
            <a:ext cx="6588224" cy="4154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915566"/>
            <a:ext cx="248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9.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Получили конечный результат: модель буклета, созданная 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Word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готова.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89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7494"/>
            <a:ext cx="7992888" cy="858962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3" descr="C:\Users\user\Desktop\115600306_1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23980"/>
            <a:ext cx="3024336" cy="29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2-конечная звезда 2"/>
          <p:cNvSpPr/>
          <p:nvPr/>
        </p:nvSpPr>
        <p:spPr>
          <a:xfrm rot="437482">
            <a:off x="3543350" y="1647386"/>
            <a:ext cx="4093250" cy="3190933"/>
          </a:xfrm>
          <a:prstGeom prst="star12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  <a:scene3d>
            <a:camera prst="orthographicFront"/>
            <a:lightRig rig="glow" dir="tl"/>
          </a:scene3d>
          <a:sp3d z="6350" extrusionH="76200" contourW="12700" prstMaterial="plastic">
            <a:bevelT prst="angle"/>
            <a:bevelB w="152400" h="50800" prst="softRound"/>
            <a:extrusionClr>
              <a:schemeClr val="bg2">
                <a:lumMod val="90000"/>
              </a:schemeClr>
            </a:extrusionClr>
            <a:contourClr>
              <a:schemeClr val="bg2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ТВОРЧЕСКИХ УСПЕХОВ!!!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 algn="just">
              <a:buNone/>
            </a:pPr>
            <a:r>
              <a:rPr lang="ru-RU" sz="1800" dirty="0" smtClean="0"/>
              <a:t>1. </a:t>
            </a:r>
            <a:r>
              <a:rPr lang="en-US" sz="1800" dirty="0" smtClean="0"/>
              <a:t>FB</a:t>
            </a:r>
            <a:r>
              <a:rPr lang="ru-RU" sz="1800" dirty="0" smtClean="0"/>
              <a:t> </a:t>
            </a:r>
            <a:r>
              <a:rPr lang="en-US" sz="1800" dirty="0" smtClean="0"/>
              <a:t>[</a:t>
            </a:r>
            <a:r>
              <a:rPr lang="ru-RU" sz="1800" dirty="0" smtClean="0"/>
              <a:t>Электронный ресурс</a:t>
            </a:r>
            <a:r>
              <a:rPr lang="en-US" sz="1800" dirty="0" smtClean="0"/>
              <a:t>]</a:t>
            </a:r>
            <a:r>
              <a:rPr lang="ru-RU" sz="1800" dirty="0"/>
              <a:t>. Традиционные и редкие виды </a:t>
            </a:r>
            <a:r>
              <a:rPr lang="ru-RU" sz="1800" dirty="0" smtClean="0"/>
              <a:t>буклетов. – 8.04.2018., Режим доступа: </a:t>
            </a:r>
            <a:r>
              <a:rPr lang="ru-RU" sz="2000" dirty="0" smtClean="0">
                <a:hlinkClick r:id="rId2"/>
              </a:rPr>
              <a:t>https</a:t>
            </a:r>
            <a:r>
              <a:rPr lang="ru-RU" sz="2000" dirty="0">
                <a:hlinkClick r:id="rId2"/>
              </a:rPr>
              <a:t>://</a:t>
            </a:r>
            <a:r>
              <a:rPr lang="ru-RU" sz="2000" dirty="0" smtClean="0">
                <a:hlinkClick r:id="rId2"/>
              </a:rPr>
              <a:t>fb.ru/article/378578/traditsionnyie-i-redkie-vidyi-bukletov</a:t>
            </a:r>
            <a:r>
              <a:rPr lang="ru-RU" sz="2000" dirty="0" smtClean="0"/>
              <a:t> </a:t>
            </a:r>
          </a:p>
          <a:p>
            <a:pPr marL="64008" indent="0" algn="just">
              <a:buNone/>
            </a:pPr>
            <a:r>
              <a:rPr lang="ru-RU" sz="1800" dirty="0" smtClean="0"/>
              <a:t>2. Алькор </a:t>
            </a:r>
            <a:r>
              <a:rPr lang="ru-RU" sz="1800" dirty="0"/>
              <a:t>[Электронный ресурс]. История </a:t>
            </a:r>
            <a:r>
              <a:rPr lang="ru-RU" sz="1800" dirty="0" smtClean="0"/>
              <a:t>буклета. – Режим доступа: </a:t>
            </a:r>
            <a:r>
              <a:rPr lang="en-US" sz="1800" dirty="0">
                <a:hlinkClick r:id="rId3"/>
              </a:rPr>
              <a:t>http://www.alkor-4.ru/produkciya_alkor-4/buklety/istoriya_bukleta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</a:t>
            </a:r>
          </a:p>
          <a:p>
            <a:pPr marL="64008" indent="0" algn="just">
              <a:buNone/>
            </a:pPr>
            <a:r>
              <a:rPr lang="ru-RU" sz="1800" dirty="0" smtClean="0"/>
              <a:t>3. Изображение «Учитель», Режим доступа: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c7.hotpng.com/preview/684/721/284/student-teacher-cartoon-school-hand-painted-teacher.jpg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ресурсы.</a:t>
            </a:r>
            <a:endParaRPr lang="ru-RU" sz="320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2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926976"/>
            <a:ext cx="8229600" cy="25088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4008" indent="0" algn="just">
              <a:buNone/>
            </a:pPr>
            <a:r>
              <a:rPr lang="ru-RU" sz="20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возникновением полиграфии, как отрасли промышленности, и появлением печатного станка, полиграфическая продукция стала издаваться в различных формах, одной их которых и стал привычный для нас буклет. В ХIX веке искусство, театр, литература пользовались огромной популярностью. Может, именно благодаря этому, такое развитие в это время получила и полиграфия. В форме буклета издавались путеводители, театральные программки ( как и сейчас) и другая печатная продукция.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Немного истории</a:t>
            </a:r>
            <a:endParaRPr lang="ru-RU" sz="28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bukle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76" y="3507854"/>
            <a:ext cx="3816424" cy="13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слова «буклет».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55576" y="1347614"/>
            <a:ext cx="2952328" cy="1296144"/>
          </a:xfrm>
          <a:prstGeom prst="wedgeRoundRectCallout">
            <a:avLst>
              <a:gd name="adj1" fmla="val 106302"/>
              <a:gd name="adj2" fmla="val 67707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буклет?</a:t>
            </a:r>
            <a:endParaRPr lang="ru-RU" sz="24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16016" y="1095586"/>
            <a:ext cx="3960440" cy="349238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err="1"/>
              <a:t>Букле́т</a:t>
            </a:r>
            <a:r>
              <a:rPr lang="ru-RU" sz="1600" dirty="0"/>
              <a:t> (англ. </a:t>
            </a:r>
            <a:r>
              <a:rPr lang="ru-RU" sz="1600" dirty="0" err="1"/>
              <a:t>booklet</a:t>
            </a:r>
            <a:r>
              <a:rPr lang="ru-RU" sz="1600" dirty="0"/>
              <a:t>) — вид печатной продукции, характерный для рекламной полиграфии, имеющей внешнюю схожесть с брошюрой, но обычно более сложной конструкции и проработанного </a:t>
            </a:r>
            <a:r>
              <a:rPr lang="ru-RU" sz="1600" dirty="0" smtClean="0"/>
              <a:t>дизайна.</a:t>
            </a:r>
            <a:endParaRPr lang="ru-RU" sz="1600" dirty="0"/>
          </a:p>
        </p:txBody>
      </p:sp>
      <p:pic>
        <p:nvPicPr>
          <p:cNvPr id="1026" name="Picture 2" descr="C:\Users\user\Desktop\bu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41780"/>
            <a:ext cx="3888432" cy="206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буклетов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Классические</a:t>
            </a:r>
            <a:endParaRPr lang="ru-RU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</a:t>
            </a:r>
            <a:endParaRPr lang="ru-RU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ru-RU" sz="1800" dirty="0" smtClean="0"/>
          </a:p>
          <a:p>
            <a:pPr marL="64008" indent="0">
              <a:buNone/>
            </a:pPr>
            <a:endParaRPr lang="ru-RU" sz="1800" dirty="0"/>
          </a:p>
        </p:txBody>
      </p:sp>
      <p:pic>
        <p:nvPicPr>
          <p:cNvPr id="2050" name="Picture 2" descr="C:\Users\user\Desktop\24421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5486"/>
            <a:ext cx="2450931" cy="217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4128" y="483518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Книжка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Калитка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Гармошка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843808" y="699542"/>
            <a:ext cx="352839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55976" y="122218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275856" y="699542"/>
            <a:ext cx="28803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C:\Users\user\Desktop\24421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272" y="2775519"/>
            <a:ext cx="242602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448750" y="3362156"/>
            <a:ext cx="2173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Буклет – подарок</a:t>
            </a:r>
          </a:p>
          <a:p>
            <a:endParaRPr lang="ru-RU" dirty="0"/>
          </a:p>
          <a:p>
            <a:r>
              <a:rPr lang="ru-RU" dirty="0" smtClean="0"/>
              <a:t>Буклет - сувенир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483224" y="3717750"/>
            <a:ext cx="1672952" cy="137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4483224" y="3939902"/>
            <a:ext cx="16729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буклетов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учебном и воспитательном процессе.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795" y="1254040"/>
            <a:ext cx="683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Педагогами буклет может использоваться:</a:t>
            </a:r>
            <a:endParaRPr lang="ru-RU" sz="24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115600306_1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23980"/>
            <a:ext cx="3024336" cy="29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56088142"/>
              </p:ext>
            </p:extLst>
          </p:nvPr>
        </p:nvGraphicFramePr>
        <p:xfrm>
          <a:off x="2987824" y="1851670"/>
          <a:ext cx="55143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66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630503-532D-4483-9540-1A5994B4B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C630503-532D-4483-9540-1A5994B4B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51287F-2D94-43A2-9990-169862AF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851287F-2D94-43A2-9990-169862AF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8A8EB1-6279-4968-A2F0-7022A755C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DE8A8EB1-6279-4968-A2F0-7022A755C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7132A7-76CB-4E9D-B560-9D34D44E0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47132A7-76CB-4E9D-B560-9D34D44E0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B0030B-1224-4B63-800D-AA6AB7213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3B0030B-1224-4B63-800D-AA6AB7213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17215F-84C8-4068-9F92-25E60CE3E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8F17215F-84C8-4068-9F92-25E60CE3E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создания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</a:t>
            </a:r>
            <a:r>
              <a:rPr lang="en-US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</a:t>
            </a: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Freeform-Publisher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62199"/>
            <a:ext cx="2736304" cy="23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Freeform.Word.5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486331"/>
            <a:ext cx="33024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590060"/>
            <a:ext cx="431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Publisher 2010</a:t>
            </a:r>
            <a:endParaRPr lang="ru-RU" sz="2800" b="1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79862"/>
            <a:ext cx="4823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Word 2010</a:t>
            </a:r>
            <a:endParaRPr lang="ru-RU" sz="2800" b="1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1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23478"/>
            <a:ext cx="8640960" cy="8589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модели буклета </a:t>
            </a:r>
            <a:r>
              <a:rPr lang="ru-RU" sz="28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 Microsoft Office  Word  2010 </a:t>
            </a:r>
          </a:p>
        </p:txBody>
      </p:sp>
      <p:pic>
        <p:nvPicPr>
          <p:cNvPr id="5" name="Picture 3" descr="C:\Users\user\Desktop\115600306_11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23980"/>
            <a:ext cx="3024336" cy="296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02496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создания буклета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84251002"/>
              </p:ext>
            </p:extLst>
          </p:nvPr>
        </p:nvGraphicFramePr>
        <p:xfrm>
          <a:off x="2987824" y="1419622"/>
          <a:ext cx="5328592" cy="296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08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B63192C8-0281-4830-872D-59E96534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91DD297D-CE41-41CE-875B-E29B52FA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graphicEl>
                                              <a:dgm id="{4C963AA2-E8E9-43C6-AF24-BD591A4C9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F13B4E5E-379B-45E0-A4A4-68174D4D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023BC685-C22F-43C2-83A2-6D2E157B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54E1C2C1-CD0B-458E-B549-FB8FE39EE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graphicEl>
                                              <a:dgm id="{FAE5D981-5168-4911-9C77-92D419C5A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2" y="996952"/>
            <a:ext cx="29333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1. 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Открываем документ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 Word 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даём ему название. В моём случае - «Модель буклета».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pic>
        <p:nvPicPr>
          <p:cNvPr id="5122" name="Picture 2" descr="C:\Users\user\Desktop\Бук 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31590"/>
            <a:ext cx="5976663" cy="3868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28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создания модели буклета </a:t>
            </a:r>
            <a:b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3200" dirty="0">
                <a:solidFill>
                  <a:srgbClr val="66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 2010</a:t>
            </a:r>
            <a:endParaRPr lang="ru-RU" sz="3200" dirty="0">
              <a:solidFill>
                <a:srgbClr val="66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013817"/>
            <a:ext cx="5940152" cy="4010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1013817"/>
            <a:ext cx="2915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2.</a:t>
            </a: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панели основного меню выполняем команды: «Разметка страницы» – «Параметры страницы» . В появившемся окне выбираем ориентацию «Альбомная».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5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PropPres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6B55985-99B3-41D5-912D-A6EAD4152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SalesPropPres</Template>
  <TotalTime>0</TotalTime>
  <Words>625</Words>
  <Application>Microsoft Office PowerPoint</Application>
  <PresentationFormat>Экран (16:9)</PresentationFormat>
  <Paragraphs>78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SalesPropPres</vt:lpstr>
      <vt:lpstr>Мастер – класс по теме: «Создание модели буклета  в программе  Microsoft Office  Word  2010» </vt:lpstr>
      <vt:lpstr>1. Немного истории</vt:lpstr>
      <vt:lpstr>Значение слова «буклет».</vt:lpstr>
      <vt:lpstr>Виды буклетов</vt:lpstr>
      <vt:lpstr>Использование буклетов  в учебном и воспитательном процессе.</vt:lpstr>
      <vt:lpstr>Варианты создания буклета  в Microsoft Office 2010</vt:lpstr>
      <vt:lpstr>Создание модели буклета  в программе  Microsoft Office  Word  2010 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Этапы создания модели буклета  в Microsoft Office 2010</vt:lpstr>
      <vt:lpstr>СПАСИБО ЗА ВНИМАНИЕ!</vt:lpstr>
      <vt:lpstr>Используемые ресурсы.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2018-05-11T16:54:26Z</dcterms:created>
  <dcterms:modified xsi:type="dcterms:W3CDTF">2019-12-26T21:50:24Z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TC102202139990</vt:lpwstr>
  </property>
</Properties>
</file>