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5" r:id="rId4"/>
    <p:sldId id="258" r:id="rId5"/>
    <p:sldId id="259" r:id="rId6"/>
    <p:sldId id="270" r:id="rId7"/>
    <p:sldId id="260" r:id="rId8"/>
    <p:sldId id="261" r:id="rId9"/>
    <p:sldId id="266" r:id="rId10"/>
    <p:sldId id="262" r:id="rId11"/>
    <p:sldId id="263" r:id="rId12"/>
    <p:sldId id="264" r:id="rId13"/>
    <p:sldId id="267" r:id="rId14"/>
    <p:sldId id="268" r:id="rId15"/>
    <p:sldId id="269" r:id="rId16"/>
    <p:sldId id="271" r:id="rId17"/>
    <p:sldId id="272" r:id="rId18"/>
    <p:sldId id="277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06" y="-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ен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69" y="142859"/>
            <a:ext cx="8890062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1643056"/>
            <a:ext cx="728667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«Праздники и культурные традиции  народов»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Начальные классы 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Осоронова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Светлана Александровна,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Учитель МОУ «СОШ №3 п.Дарасун»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</a:p>
          <a:p>
            <a:pPr algn="ctr"/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8" name="Рисунок 7" descr="orig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14627"/>
            <a:ext cx="1143000" cy="2333626"/>
          </a:xfrm>
          <a:prstGeom prst="rect">
            <a:avLst/>
          </a:prstGeom>
        </p:spPr>
      </p:pic>
      <p:pic>
        <p:nvPicPr>
          <p:cNvPr id="9" name="Рисунок 8" descr="original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717603"/>
            <a:ext cx="1143008" cy="2333641"/>
          </a:xfrm>
          <a:prstGeom prst="rect">
            <a:avLst/>
          </a:prstGeom>
        </p:spPr>
      </p:pic>
      <p:pic>
        <p:nvPicPr>
          <p:cNvPr id="10" name="Рисунок 9" descr="фцвфцввфц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362771" flipH="1">
            <a:off x="3014304" y="-331288"/>
            <a:ext cx="2750978" cy="2848442"/>
          </a:xfrm>
          <a:prstGeom prst="rect">
            <a:avLst/>
          </a:prstGeom>
        </p:spPr>
      </p:pic>
      <p:pic>
        <p:nvPicPr>
          <p:cNvPr id="11" name="Рисунок 10" descr="ывааам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2988979"/>
            <a:ext cx="2357454" cy="1862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ен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69" y="142859"/>
            <a:ext cx="8890062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2928940"/>
            <a:ext cx="80762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Свадебные обычаи и традиции в разных этнических группах имели свои особенности.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 существующим традициям, все сородичи невесты должны были делать подарок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ей во время свадьбы. Родители молодоженов хорошо запоминали тех,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кто преподносил подарки, чтобы впоследствии отплатить равноценным подарком.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929072"/>
            <a:ext cx="78051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Этапы обряда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предварительный сговор, сватовство, назначение свадьбы,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поездка жениха с родственниками к невесте и уплата 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колыма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девичник, 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разыскивание невесты и отправление свадебного поезда, ожидание в доме жениха,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бракосочетания, освещение новый юрты.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0" name="Рисунок 9" descr="tUI1KEuxYd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857238"/>
            <a:ext cx="2825747" cy="2119310"/>
          </a:xfrm>
          <a:prstGeom prst="rect">
            <a:avLst/>
          </a:prstGeom>
        </p:spPr>
      </p:pic>
      <p:pic>
        <p:nvPicPr>
          <p:cNvPr id="11" name="Рисунок 10" descr="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285866"/>
            <a:ext cx="2041086" cy="1357322"/>
          </a:xfrm>
          <a:prstGeom prst="rect">
            <a:avLst/>
          </a:prstGeom>
        </p:spPr>
      </p:pic>
      <p:pic>
        <p:nvPicPr>
          <p:cNvPr id="12" name="Рисунок 11" descr="2015.03.18_09-02-041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928676"/>
            <a:ext cx="3098506" cy="20717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57422" y="214296"/>
            <a:ext cx="4053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СВАДЕБНЫЕ ТРАДИЦИИ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ен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69" y="142859"/>
            <a:ext cx="8890062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285734"/>
            <a:ext cx="784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ПРИРОДООХРАННЫЕ ТРАДИЦИИ БУРЯТСКОГО НАРОДА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857502"/>
            <a:ext cx="79731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 одной из главных традиций относится священное почитание природы.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Нельзя наносить вред природе. Ловить или убивать молодых птиц.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Рубить молодые деревья. Нельзя бросать мусор и плевать в священные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воды Байкала. У источника воды "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аршана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" нельзя стирать грязные вещи.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Нельзя ломать, выкапывать, задевать коновязь, разжигать рядом костёр.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Не следует осквернять священное место плохими действиями, мыслями или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словами.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0" name="Рисунок 9" descr="36225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785800"/>
            <a:ext cx="4433028" cy="2071702"/>
          </a:xfrm>
          <a:prstGeom prst="rect">
            <a:avLst/>
          </a:prstGeom>
        </p:spPr>
      </p:pic>
      <p:pic>
        <p:nvPicPr>
          <p:cNvPr id="11" name="Рисунок 10" descr="1321625113_w_0cd34b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1" y="785800"/>
            <a:ext cx="3115341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ен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69" y="142859"/>
            <a:ext cx="8890062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348" y="285734"/>
            <a:ext cx="7833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ГОСТЕПРИИМСТВО БУРЯТСКОГО НАРОДА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500180"/>
            <a:ext cx="5143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Гостеприимство бурятского народа - это результат традиции, 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сформировавшейся в течение веков, закрепившей особое 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отношение к появлению в доме гостя, которое всегда 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воспринималось как событие огромной важности. 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Это одновременно и знак благожелательного отношения 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 хозяевам со стороны гостей, и возможность пообщаться 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 узнать много нового, и праздник. Приезд гостей был 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событием и потому, что трудная жизнь кочевников, 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проходившая в кругу семьи и ближайших родственников, 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давала мало возможностей для контактов с другими 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соплеменниками, поэтому каждый приезд гостей – 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это появление новых сведений и расширение познаний.</a:t>
            </a:r>
            <a:endParaRPr lang="ru-RU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643056"/>
            <a:ext cx="3368029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ен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69" y="142859"/>
            <a:ext cx="8890062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3143254"/>
            <a:ext cx="78598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Собираясь в гости, буряты тщательно готовились, собирали подарки,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готовили праздничную одежду. Так как не всегда была возможность предупредить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 визите, часто приезд гостей был неожиданным, но в каждом бурятском доме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 нему были готовы. Если о приезде гостей сообщалось заранее, хозяева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выезжали их встречать на границу своих родовых владений, где устраивали прием,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после чего процессия приезжала в дом.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6" name="Рисунок 5" descr="a909f433e02c56d5222cebc3f5456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57172"/>
            <a:ext cx="6072198" cy="2772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ен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69" y="142859"/>
            <a:ext cx="8890062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3500444"/>
            <a:ext cx="6929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Гостей усаживали в почетном углу юрты по старшинству и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потчевали всем, чем были богаты хозяева. При этом на угощения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 подарки не скупились. Для гостя специально закалывали барана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и готовили самые вкусные блюда.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6" name="Рисунок 5" descr="s8TOxcaFbs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57172"/>
            <a:ext cx="5072098" cy="3113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ен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69" y="142859"/>
            <a:ext cx="8890062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728" y="2643188"/>
            <a:ext cx="61269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Все застолье сопровождалось благопожеланиями - 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юролами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когда и гости и хозяева произносили хвалебные речи, желали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друг другу, благополучия, здоровья, богатства, детей и многого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другого, что имело особую ценность в жизни кочевников.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Часто 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юролы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исполнялись очень искусно, а люди, которые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достигали в искусстве благопожеланий успехов, пользовались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почетом и уважением. При этом считалось неприличным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спрашивать гостей о цели визита. Если гость считал это нужным, 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он рассказывал об этом сам.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6" name="Рисунок 5" descr="b277299da1a009c15a503e1354d1fc3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14296"/>
            <a:ext cx="4143404" cy="2491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ен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69" y="142859"/>
            <a:ext cx="8890062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3786196"/>
            <a:ext cx="8383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Гость мог задержаться столько, сколько считал нужным.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 все это время хозяева должны были его одарять вниманием, кормить и поить.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6" name="Рисунок 5" descr="_dsc01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428610"/>
            <a:ext cx="4946396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ен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69" y="142859"/>
            <a:ext cx="8890062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286262"/>
            <a:ext cx="8484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ПРИЕЗЖАЙТЕ К НАМ, МЫ БУДЕМ ВАМ РАДЫ!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7" name="Рисунок 6" descr="0079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14296"/>
            <a:ext cx="6000792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ен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77897"/>
            <a:ext cx="8765511" cy="4698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11510"/>
            <a:ext cx="8103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915566"/>
            <a:ext cx="835292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Абай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Гэсэр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- Улан-Удэ, 2005.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Актуальные проблемы истории Бурятии. - Улан-Удэ, 1999.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Бабуева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В.Д. Материальная и духовная культура бурят. Учебное пособие. - Улан-Удэ, 2007.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Баторов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П.П. Легенда о происхождении Агинских бурят. //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Бурятоведческий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сборник,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III - IV, Иркутск, 1997.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ен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69" y="142859"/>
            <a:ext cx="8890062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2714626"/>
            <a:ext cx="7358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Буряты - немногочисленный народ. Суровые климатические условия Сибири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повлияли на характер местных жителей. Своеобразен менталитет бурятского этноса.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Минимальное причинение вреда живому, было устоем их жизни и поведения.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Причем оно освящалось шаманизмом и буддизмом.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Веками складывалась цельная система экологических принципов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 традиций гуманного, глубоко нравственного,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трепетного отношения к природе, к её творениям...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6" name="Рисунок 5" descr="_reRCcXv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214296"/>
            <a:ext cx="3643338" cy="242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ен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69" y="142859"/>
            <a:ext cx="8890062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2643188"/>
            <a:ext cx="84382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Буряты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- коренное население Республики Бурятия, Усть-Ордынского Бурятского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автономного округа и Иркутской области.</a:t>
            </a:r>
          </a:p>
          <a:p>
            <a:endParaRPr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Численность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- 445 тыс. человек</a:t>
            </a:r>
          </a:p>
          <a:p>
            <a:endParaRPr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Язык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- бурятский.</a:t>
            </a:r>
          </a:p>
          <a:p>
            <a:endParaRPr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Религия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- буддизм, шаманизм.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8" name="Рисунок 7" descr="gallery!d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85734"/>
            <a:ext cx="3936651" cy="2213166"/>
          </a:xfrm>
          <a:prstGeom prst="rect">
            <a:avLst/>
          </a:prstGeom>
        </p:spPr>
      </p:pic>
      <p:pic>
        <p:nvPicPr>
          <p:cNvPr id="9" name="Рисунок 8" descr="11141522.973075.911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85734"/>
            <a:ext cx="3429024" cy="2230260"/>
          </a:xfrm>
          <a:prstGeom prst="rect">
            <a:avLst/>
          </a:prstGeom>
        </p:spPr>
      </p:pic>
      <p:pic>
        <p:nvPicPr>
          <p:cNvPr id="10" name="Рисунок 9" descr="фцвфцввфц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362771" flipH="1">
            <a:off x="5086005" y="2383356"/>
            <a:ext cx="2750978" cy="2848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ен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69" y="142859"/>
            <a:ext cx="8890062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71934" y="928676"/>
            <a:ext cx="474841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обиходе сегодня не встретишь национальную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одежду, украшенную ожерельями и бусами из коралла,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нефрита, нешлифованного янтаря, малахита или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комплектами серебряных монет. Национальную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бурятскую одежду надевают на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Сурхарбаан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Бурятская национальная одежда состоит из шапки, 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дэгэла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(костюма) и обуви -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эрмэг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гутал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Шапка оканчивается кисточкой, которая символизирует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лучи солнца, связанные с космосом.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Голубая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ткань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шапки - это небо, отделка из темного меха внизу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символизирует Байкал.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Дэгэл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- национальный костюм,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расшитый золотыми узорами, состоит из самого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костюма (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дэгэла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 и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ожа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сшитого по очень сложной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выкройке. На костюме крепятся боковые украшения,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состоящие из знака сансары с чеканным изображением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дракона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Ло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в середине, и два или в три этажа атрибуты 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жеских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украшений, имеющих специальное назначение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для ухода за кожей, либо за ногтями.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6" name="Рисунок 5" descr="orig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642924"/>
            <a:ext cx="2146040" cy="4381498"/>
          </a:xfrm>
          <a:prstGeom prst="rect">
            <a:avLst/>
          </a:prstGeom>
        </p:spPr>
      </p:pic>
      <p:pic>
        <p:nvPicPr>
          <p:cNvPr id="7" name="Рисунок 6" descr="original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714363"/>
            <a:ext cx="2134384" cy="43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ен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69" y="142859"/>
            <a:ext cx="8890062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71604" y="214296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ПРАЗДНИЧНЫЕ ТРАДИЦИИ БУРЯТ</a:t>
            </a: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6" name="Рисунок 5" descr="IMG_0073-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785800"/>
            <a:ext cx="2250297" cy="1500198"/>
          </a:xfrm>
          <a:prstGeom prst="rect">
            <a:avLst/>
          </a:prstGeom>
        </p:spPr>
      </p:pic>
      <p:pic>
        <p:nvPicPr>
          <p:cNvPr id="7" name="Рисунок 6" descr="115_2SurharbavSkah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2632" y="785800"/>
            <a:ext cx="1930402" cy="1500198"/>
          </a:xfrm>
          <a:prstGeom prst="rect">
            <a:avLst/>
          </a:prstGeom>
        </p:spPr>
      </p:pic>
      <p:pic>
        <p:nvPicPr>
          <p:cNvPr id="8" name="Рисунок 7" descr="_MG_79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785800"/>
            <a:ext cx="2250298" cy="15001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24" y="2571750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Несмотря на тяжелую жизнь, бурятский народ сумел создать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свою культуру. Из уст в уста передавались легенды и сказания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 борьбе против угнетения. Народные умельцы изготавливали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замечательные изделия, украшали одежду яркими вышивками.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 праздниках состязались искусные стрелки из лука,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бойцы и наездники.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ен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69" y="142859"/>
            <a:ext cx="8890062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85786" y="214296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ОСНОВНЫХ ПРАЗДНИКА БУРЯТ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0" name="Рисунок 9" descr="f 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857238"/>
            <a:ext cx="2786082" cy="1857388"/>
          </a:xfrm>
          <a:prstGeom prst="rect">
            <a:avLst/>
          </a:prstGeom>
        </p:spPr>
      </p:pic>
      <p:pic>
        <p:nvPicPr>
          <p:cNvPr id="12" name="Рисунок 11" descr="2015.06.10_03-56-464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857502"/>
            <a:ext cx="2786082" cy="18573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8992" y="1214428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Сагаалган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- праздник белого месяца. Один из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наиболее известных праздников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монголоязычных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народов, который приурочен к началу нового года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 старинному монгольскому лунному календарю.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3071816"/>
            <a:ext cx="4716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Сурхарбаан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- бурятский летний спортивный 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народный праздник.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Древнее название - "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Эрын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гурбан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наадан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" 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                                    (Игры трёх мужей)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ен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69" y="142859"/>
            <a:ext cx="8890062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00166" y="2500312"/>
            <a:ext cx="62135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Великий праздник "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Сурхарбан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" проходит ежегодно,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 по сей день в тёплое время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года.Новый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год по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восточному календарю в феврале "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Сагаалган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".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Празднование белого месяца принадлежит к древнейшим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народным обычаям Центральной Азии, к временам,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предшествовавшим эпохе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Чингизхана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Белый месяц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символике связан с понятием добра, счастья,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благополучия, честности, чистоты...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6" name="Рисунок 5" descr="33a6abab1300747f4d38cc781244664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71486"/>
            <a:ext cx="2857520" cy="1746709"/>
          </a:xfrm>
          <a:prstGeom prst="rect">
            <a:avLst/>
          </a:prstGeom>
        </p:spPr>
      </p:pic>
      <p:pic>
        <p:nvPicPr>
          <p:cNvPr id="7" name="Рисунок 6" descr="53d930e71d43e8dd4ffd41e37a2d46f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571486"/>
            <a:ext cx="2431828" cy="1733546"/>
          </a:xfrm>
          <a:prstGeom prst="rect">
            <a:avLst/>
          </a:prstGeom>
        </p:spPr>
      </p:pic>
      <p:pic>
        <p:nvPicPr>
          <p:cNvPr id="8" name="Рисунок 7" descr="f 0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571486"/>
            <a:ext cx="2607462" cy="1738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ен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69" y="142859"/>
            <a:ext cx="8890062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42976" y="2643188"/>
            <a:ext cx="68066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Буряты - народ кочевой, в связи с чем у этого народа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сложились свои традиции в питании.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Образ жизни кочевников требует огромных физических затрат,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поэтому кухня бурятского народа отличается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сытностью блюд и их калорийностью.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Занимаясь скотоводством с незапамятных времён, этот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народ имеет в своём рационе огромное множество мясных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 молочных блюд.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0" name="Рисунок 9" descr="Бурятская-кух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928676"/>
            <a:ext cx="2257951" cy="1714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28794" y="214296"/>
            <a:ext cx="515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ТРАДИЦИИ БУРЯТСКОЙ КУХНИ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2" name="Рисунок 11" descr="s8TOxcaFb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928676"/>
            <a:ext cx="2792915" cy="1714512"/>
          </a:xfrm>
          <a:prstGeom prst="rect">
            <a:avLst/>
          </a:prstGeom>
        </p:spPr>
      </p:pic>
      <p:pic>
        <p:nvPicPr>
          <p:cNvPr id="13" name="Рисунок 12" descr="u_c20d69532e120f910021a0913f17ac7e_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928676"/>
            <a:ext cx="2573377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ен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69" y="142859"/>
            <a:ext cx="8890062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5720" y="2786064"/>
            <a:ext cx="857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Мясная пища занимала исключительно важное место в питании бурят.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Назначение и количество потребления возрастали в зимнее время.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Наиболее мясо считалось конина, затем шла баранину. 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Для разнообразия употреблялись звериное мясо –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козлятину, </a:t>
            </a:r>
            <a:r>
              <a:rPr lang="ru-RU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сохатину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заячье и беличье мясо.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934" y="214296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ПИЩА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4" name="Рисунок 13" descr="dbee2ea44fdc48881e2790bac5fcd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85800"/>
            <a:ext cx="2628919" cy="1643074"/>
          </a:xfrm>
          <a:prstGeom prst="rect">
            <a:avLst/>
          </a:prstGeom>
        </p:spPr>
      </p:pic>
      <p:pic>
        <p:nvPicPr>
          <p:cNvPr id="15" name="Рисунок 14" descr="2014.03.07_09-54-51643_orig_foto_big_f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785800"/>
            <a:ext cx="2463408" cy="1643074"/>
          </a:xfrm>
          <a:prstGeom prst="rect">
            <a:avLst/>
          </a:prstGeom>
        </p:spPr>
      </p:pic>
      <p:pic>
        <p:nvPicPr>
          <p:cNvPr id="16" name="Рисунок 15" descr="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785800"/>
            <a:ext cx="2452679" cy="1634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</TotalTime>
  <Words>915</Words>
  <Application>Microsoft Office PowerPoint</Application>
  <PresentationFormat>Экран (16:9)</PresentationFormat>
  <Paragraphs>143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WishMakers</dc:creator>
  <cp:lastModifiedBy>Баир</cp:lastModifiedBy>
  <cp:revision>90</cp:revision>
  <dcterms:created xsi:type="dcterms:W3CDTF">2018-11-21T08:42:31Z</dcterms:created>
  <dcterms:modified xsi:type="dcterms:W3CDTF">2020-01-08T07:53:54Z</dcterms:modified>
</cp:coreProperties>
</file>