
<file path=[Content_Types].xml><?xml version="1.0" encoding="utf-8"?>
<Types xmlns="http://schemas.openxmlformats.org/package/2006/content-types">
  <Default Extension="png" ContentType="image/png"/>
  <Default Extension="tmp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0" r:id="rId2"/>
    <p:sldId id="271" r:id="rId3"/>
    <p:sldId id="261" r:id="rId4"/>
    <p:sldId id="256" r:id="rId5"/>
    <p:sldId id="263" r:id="rId6"/>
    <p:sldId id="257" r:id="rId7"/>
    <p:sldId id="264" r:id="rId8"/>
    <p:sldId id="267" r:id="rId9"/>
    <p:sldId id="259" r:id="rId10"/>
    <p:sldId id="266" r:id="rId11"/>
    <p:sldId id="260" r:id="rId12"/>
    <p:sldId id="268" r:id="rId13"/>
    <p:sldId id="262" r:id="rId1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F0A35-930C-4AA9-8DAC-DA2159D975F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7E924-FCBF-4A76-BC48-19A3DE97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41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96E91-F62D-40F0-B061-09AE8FD0590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45B08-CBCD-4199-991F-048028F5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8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DC60B1-E2DB-4BB3-9446-A843EA3242D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fld id="{D1C3F09A-0D5A-409E-B8AE-67925D33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8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C60B1-E2DB-4BB3-9446-A843EA3242D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3F09A-0D5A-409E-B8AE-67925D33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3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C60B1-E2DB-4BB3-9446-A843EA3242D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3F09A-0D5A-409E-B8AE-67925D33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0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C60B1-E2DB-4BB3-9446-A843EA3242D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3F09A-0D5A-409E-B8AE-67925D33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C60B1-E2DB-4BB3-9446-A843EA3242D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3F09A-0D5A-409E-B8AE-67925D33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5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C60B1-E2DB-4BB3-9446-A843EA3242D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3F09A-0D5A-409E-B8AE-67925D33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5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C60B1-E2DB-4BB3-9446-A843EA3242D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3F09A-0D5A-409E-B8AE-67925D33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8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C60B1-E2DB-4BB3-9446-A843EA3242D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3F09A-0D5A-409E-B8AE-67925D33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0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C60B1-E2DB-4BB3-9446-A843EA3242D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3F09A-0D5A-409E-B8AE-67925D33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6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C60B1-E2DB-4BB3-9446-A843EA3242D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3F09A-0D5A-409E-B8AE-67925D33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5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C60B1-E2DB-4BB3-9446-A843EA3242D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3F09A-0D5A-409E-B8AE-67925D33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6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fld id="{41DC60B1-E2DB-4BB3-9446-A843EA3242D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fld id="{D1C3F09A-0D5A-409E-B8AE-67925D3305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s://www.yaklass.ru/p/biologia/zhivotnye/tip-khordovye-15494/klass-ptitcy-15480/re-efdb0f15-6a48-47fc-9925-bb21f1f0957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7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090465"/>
            <a:ext cx="662473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b="1" dirty="0" smtClean="0">
                <a:solidFill>
                  <a:srgbClr val="1F497D"/>
                </a:solidFill>
              </a:rPr>
              <a:t>Обучающий тест  к </a:t>
            </a:r>
            <a:r>
              <a:rPr lang="ru-RU" altLang="ru-RU" b="1" dirty="0">
                <a:solidFill>
                  <a:srgbClr val="1F497D"/>
                </a:solidFill>
              </a:rPr>
              <a:t>уроку биологии по теме</a:t>
            </a:r>
          </a:p>
          <a:p>
            <a:pPr algn="ctr"/>
            <a:r>
              <a:rPr lang="ru-RU" altLang="ru-RU" b="1" dirty="0">
                <a:solidFill>
                  <a:srgbClr val="1F497D"/>
                </a:solidFill>
              </a:rPr>
              <a:t> </a:t>
            </a:r>
            <a:r>
              <a:rPr lang="ru-RU" altLang="ru-RU" b="1" dirty="0" smtClean="0">
                <a:solidFill>
                  <a:srgbClr val="1F497D"/>
                </a:solidFill>
              </a:rPr>
              <a:t>«Внутреннее строение птиц»</a:t>
            </a:r>
            <a:endParaRPr lang="ru-RU" altLang="ru-RU" b="1" dirty="0">
              <a:solidFill>
                <a:srgbClr val="1F497D"/>
              </a:solidFill>
            </a:endParaRPr>
          </a:p>
          <a:p>
            <a:pPr algn="ctr"/>
            <a:r>
              <a:rPr lang="ru-RU" altLang="ru-RU" b="1" dirty="0">
                <a:solidFill>
                  <a:srgbClr val="1F497D"/>
                </a:solidFill>
              </a:rPr>
              <a:t>базовый уровень,  </a:t>
            </a:r>
            <a:r>
              <a:rPr lang="ru-RU" altLang="ru-RU" b="1" dirty="0" smtClean="0">
                <a:solidFill>
                  <a:srgbClr val="1F497D"/>
                </a:solidFill>
              </a:rPr>
              <a:t>7 </a:t>
            </a:r>
            <a:r>
              <a:rPr lang="ru-RU" altLang="ru-RU" b="1" dirty="0">
                <a:solidFill>
                  <a:srgbClr val="1F497D"/>
                </a:solidFill>
              </a:rPr>
              <a:t>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2746" y="3429000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r">
              <a:buFontTx/>
              <a:buNone/>
            </a:pPr>
            <a:r>
              <a:rPr lang="ru-RU" altLang="ru-RU" b="1" dirty="0" smtClean="0">
                <a:solidFill>
                  <a:schemeClr val="tx2"/>
                </a:solidFill>
              </a:rPr>
              <a:t>Автор </a:t>
            </a:r>
            <a:r>
              <a:rPr lang="ru-RU" altLang="ru-RU" b="1" dirty="0" smtClean="0">
                <a:solidFill>
                  <a:schemeClr val="tx2"/>
                </a:solidFill>
              </a:rPr>
              <a:t>материала</a:t>
            </a:r>
            <a:r>
              <a:rPr lang="ru-RU" altLang="ru-RU" dirty="0" smtClean="0">
                <a:solidFill>
                  <a:schemeClr val="tx2"/>
                </a:solidFill>
              </a:rPr>
              <a:t>:</a:t>
            </a:r>
          </a:p>
          <a:p>
            <a:pPr marL="44450" indent="0" algn="r">
              <a:buFontTx/>
              <a:buNone/>
            </a:pPr>
            <a:r>
              <a:rPr lang="ru-RU" altLang="ru-RU" dirty="0" smtClean="0">
                <a:solidFill>
                  <a:schemeClr val="tx2"/>
                </a:solidFill>
              </a:rPr>
              <a:t> </a:t>
            </a:r>
            <a:r>
              <a:rPr lang="ru-RU" altLang="ru-RU" i="1" dirty="0">
                <a:solidFill>
                  <a:schemeClr val="tx2"/>
                </a:solidFill>
              </a:rPr>
              <a:t>Медведева Татьяна Александровна</a:t>
            </a:r>
            <a:r>
              <a:rPr lang="ru-RU" altLang="ru-RU" i="1" dirty="0" smtClean="0">
                <a:solidFill>
                  <a:schemeClr val="tx2"/>
                </a:solidFill>
              </a:rPr>
              <a:t>,</a:t>
            </a:r>
            <a:endParaRPr lang="ru-RU" altLang="ru-RU" dirty="0">
              <a:solidFill>
                <a:schemeClr val="tx2"/>
              </a:solidFill>
            </a:endParaRPr>
          </a:p>
          <a:p>
            <a:pPr marL="44450" indent="0" algn="r">
              <a:buFontTx/>
              <a:buNone/>
            </a:pPr>
            <a:r>
              <a:rPr lang="ru-RU" altLang="ru-RU" i="1" dirty="0">
                <a:solidFill>
                  <a:schemeClr val="tx2"/>
                </a:solidFill>
              </a:rPr>
              <a:t>учитель </a:t>
            </a:r>
            <a:r>
              <a:rPr lang="ru-RU" altLang="ru-RU" i="1" dirty="0" smtClean="0">
                <a:solidFill>
                  <a:schemeClr val="tx2"/>
                </a:solidFill>
              </a:rPr>
              <a:t>биологии</a:t>
            </a:r>
          </a:p>
          <a:p>
            <a:pPr marL="44450" indent="0" algn="r">
              <a:buFontTx/>
              <a:buNone/>
            </a:pPr>
            <a:r>
              <a:rPr lang="ru-RU" altLang="ru-RU" i="1" dirty="0" smtClean="0">
                <a:solidFill>
                  <a:schemeClr val="tx2"/>
                </a:solidFill>
              </a:rPr>
              <a:t>высшей квалификационной категории</a:t>
            </a:r>
            <a:endParaRPr lang="ru-RU" altLang="ru-RU" i="1" dirty="0">
              <a:solidFill>
                <a:schemeClr val="tx2"/>
              </a:solidFill>
            </a:endParaRPr>
          </a:p>
          <a:p>
            <a:pPr marL="44450" algn="r"/>
            <a:r>
              <a:rPr lang="ru-RU" altLang="ru-RU" dirty="0">
                <a:solidFill>
                  <a:schemeClr val="tx2"/>
                </a:solidFill>
              </a:rPr>
              <a:t>МБОУ Арбатская средняя школа</a:t>
            </a:r>
          </a:p>
          <a:p>
            <a:pPr marL="44450" algn="r"/>
            <a:r>
              <a:rPr lang="ru-RU" altLang="ru-RU" dirty="0" err="1" smtClean="0">
                <a:solidFill>
                  <a:schemeClr val="tx2"/>
                </a:solidFill>
              </a:rPr>
              <a:t>Таштыпского</a:t>
            </a:r>
            <a:r>
              <a:rPr lang="ru-RU" altLang="ru-RU" dirty="0" smtClean="0">
                <a:solidFill>
                  <a:schemeClr val="tx2"/>
                </a:solidFill>
              </a:rPr>
              <a:t> района</a:t>
            </a:r>
            <a:endParaRPr lang="ru-RU" altLang="ru-RU" dirty="0">
              <a:solidFill>
                <a:schemeClr val="tx2"/>
              </a:solidFill>
            </a:endParaRPr>
          </a:p>
          <a:p>
            <a:pPr marL="44450" algn="r"/>
            <a:r>
              <a:rPr lang="ru-RU" altLang="ru-RU" dirty="0" smtClean="0">
                <a:solidFill>
                  <a:schemeClr val="tx2"/>
                </a:solidFill>
              </a:rPr>
              <a:t>Республики </a:t>
            </a:r>
            <a:r>
              <a:rPr lang="ru-RU" altLang="ru-RU" dirty="0">
                <a:solidFill>
                  <a:schemeClr val="tx2"/>
                </a:solidFill>
              </a:rPr>
              <a:t>Хакасия</a:t>
            </a:r>
          </a:p>
          <a:p>
            <a:pPr marL="44450" indent="0" algn="r">
              <a:buFontTx/>
              <a:buNone/>
            </a:pPr>
            <a:endParaRPr lang="ru-RU" altLang="ru-RU" dirty="0">
              <a:solidFill>
                <a:schemeClr val="tx2"/>
              </a:solidFill>
            </a:endParaRPr>
          </a:p>
          <a:p>
            <a:pPr marL="44450" indent="0" algn="r">
              <a:buFontTx/>
              <a:buNone/>
            </a:pPr>
            <a:endParaRPr lang="ru-RU" altLang="ru-RU" dirty="0">
              <a:solidFill>
                <a:schemeClr val="tx2"/>
              </a:solidFill>
            </a:endParaRPr>
          </a:p>
          <a:p>
            <a:pPr marL="44450" indent="0" algn="ctr">
              <a:buFontTx/>
              <a:buNone/>
            </a:pPr>
            <a:r>
              <a:rPr lang="ru-RU" altLang="ru-RU" dirty="0" smtClean="0">
                <a:solidFill>
                  <a:schemeClr val="tx2"/>
                </a:solidFill>
              </a:rPr>
              <a:t>Арбаты </a:t>
            </a:r>
            <a:r>
              <a:rPr lang="ru-RU" altLang="ru-RU" dirty="0">
                <a:solidFill>
                  <a:schemeClr val="tx2"/>
                </a:solidFill>
              </a:rPr>
              <a:t>– </a:t>
            </a:r>
            <a:r>
              <a:rPr lang="ru-RU" altLang="ru-RU" dirty="0" smtClean="0">
                <a:solidFill>
                  <a:schemeClr val="tx2"/>
                </a:solidFill>
              </a:rPr>
              <a:t>2020г</a:t>
            </a:r>
            <a:r>
              <a:rPr lang="ru-RU" altLang="ru-RU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692696"/>
            <a:ext cx="7345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1F497D"/>
                </a:solidFill>
              </a:rPr>
              <a:t>Муниципальное бюджетное общеобразовательное учреждение  </a:t>
            </a:r>
          </a:p>
          <a:p>
            <a:pPr algn="ctr"/>
            <a:r>
              <a:rPr lang="ru-RU" altLang="ru-RU" sz="1600" dirty="0" smtClean="0">
                <a:solidFill>
                  <a:srgbClr val="1F497D"/>
                </a:solidFill>
              </a:rPr>
              <a:t>Арбатская средняя общеобразовательная школа</a:t>
            </a:r>
            <a:endParaRPr lang="ru-RU" altLang="ru-RU" sz="1600" dirty="0">
              <a:solidFill>
                <a:srgbClr val="1F497D"/>
              </a:solidFill>
            </a:endParaRPr>
          </a:p>
          <a:p>
            <a:pPr algn="ctr"/>
            <a:r>
              <a:rPr lang="ru-RU" altLang="ru-RU" sz="1600" dirty="0" smtClean="0">
                <a:solidFill>
                  <a:srgbClr val="1F497D"/>
                </a:solidFill>
              </a:rPr>
              <a:t>Республика Хакасия,  </a:t>
            </a:r>
            <a:r>
              <a:rPr lang="ru-RU" altLang="ru-RU" sz="1600" dirty="0" err="1" smtClean="0">
                <a:solidFill>
                  <a:srgbClr val="1F497D"/>
                </a:solidFill>
              </a:rPr>
              <a:t>Таштыпский</a:t>
            </a:r>
            <a:r>
              <a:rPr lang="ru-RU" altLang="ru-RU" sz="1600" smtClean="0">
                <a:solidFill>
                  <a:srgbClr val="1F497D"/>
                </a:solidFill>
              </a:rPr>
              <a:t> район,</a:t>
            </a:r>
            <a:endParaRPr lang="ru-RU" altLang="ru-RU" sz="1600" dirty="0">
              <a:solidFill>
                <a:srgbClr val="1F497D"/>
              </a:solidFill>
            </a:endParaRPr>
          </a:p>
          <a:p>
            <a:pPr algn="ctr"/>
            <a:r>
              <a:rPr lang="ru-RU" altLang="ru-RU" sz="1600" dirty="0" smtClean="0">
                <a:solidFill>
                  <a:srgbClr val="1F497D"/>
                </a:solidFill>
              </a:rPr>
              <a:t>с. </a:t>
            </a:r>
            <a:r>
              <a:rPr lang="ru-RU" altLang="ru-RU" sz="1600" dirty="0" err="1" smtClean="0">
                <a:solidFill>
                  <a:srgbClr val="1F497D"/>
                </a:solidFill>
              </a:rPr>
              <a:t>Арбаты</a:t>
            </a:r>
            <a:endParaRPr lang="ru-RU" altLang="ru-RU" sz="1600" dirty="0">
              <a:solidFill>
                <a:srgbClr val="1F497D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24328" y="6309320"/>
            <a:ext cx="1008112" cy="216024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1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050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7740352" y="6381328"/>
            <a:ext cx="936104" cy="216024"/>
          </a:xfrm>
          <a:prstGeom prst="actionButtonBackPrevious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1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91" y="1844824"/>
            <a:ext cx="8003307" cy="3887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7265" y="550007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 5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2348880"/>
            <a:ext cx="31787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/>
              <a:t>Характеристики</a:t>
            </a:r>
            <a:r>
              <a:rPr lang="ru-RU" sz="1600" dirty="0" smtClean="0"/>
              <a:t>:</a:t>
            </a:r>
          </a:p>
          <a:p>
            <a:pPr indent="715963"/>
            <a:r>
              <a:rPr lang="ru-RU" b="1" dirty="0" smtClean="0"/>
              <a:t>- рептилии</a:t>
            </a:r>
          </a:p>
          <a:p>
            <a:pPr indent="715963"/>
            <a:r>
              <a:rPr lang="ru-RU" b="1" dirty="0" smtClean="0"/>
              <a:t>- птицы</a:t>
            </a:r>
          </a:p>
          <a:p>
            <a:pPr indent="715963"/>
            <a:r>
              <a:rPr lang="ru-RU" b="1" dirty="0" smtClean="0"/>
              <a:t>- общее свойство</a:t>
            </a:r>
            <a:endParaRPr lang="ru-RU" b="1" dirty="0"/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2843808" y="2599116"/>
            <a:ext cx="153713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Птицы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4" y="2631458"/>
            <a:ext cx="2160238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1907704" y="3171342"/>
            <a:ext cx="261725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Общее свойство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0416" y="3203684"/>
            <a:ext cx="126692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3531300" y="3707740"/>
            <a:ext cx="153713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Рептилии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0416" y="3707740"/>
            <a:ext cx="2879456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Прямоугольник 10"/>
          <p:cNvSpPr/>
          <p:nvPr/>
        </p:nvSpPr>
        <p:spPr>
          <a:xfrm>
            <a:off x="2195736" y="4251462"/>
            <a:ext cx="232246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Общее свойство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3" y="4283804"/>
            <a:ext cx="1584176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4979080" y="4755518"/>
            <a:ext cx="153713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Птицы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3" y="4787860"/>
            <a:ext cx="432047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Прямоугольник 14"/>
          <p:cNvSpPr/>
          <p:nvPr/>
        </p:nvSpPr>
        <p:spPr>
          <a:xfrm>
            <a:off x="4691048" y="5301208"/>
            <a:ext cx="153713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Рептилии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4" y="5291916"/>
            <a:ext cx="4151494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rId3" action="ppaction://hlinksldjump" highlightClick="1"/>
          </p:cNvPr>
          <p:cNvSpPr/>
          <p:nvPr/>
        </p:nvSpPr>
        <p:spPr>
          <a:xfrm>
            <a:off x="7524328" y="6309320"/>
            <a:ext cx="1008112" cy="216024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rId4" action="ppaction://hlinksldjump" highlightClick="1"/>
          </p:cNvPr>
          <p:cNvSpPr/>
          <p:nvPr/>
        </p:nvSpPr>
        <p:spPr>
          <a:xfrm>
            <a:off x="7733157" y="5321384"/>
            <a:ext cx="648072" cy="864096"/>
          </a:xfrm>
          <a:prstGeom prst="actionButtonBlank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 useBgFill="1">
        <p:nvSpPr>
          <p:cNvPr id="19" name="Управляющая кнопка: домой 18">
            <a:hlinkClick r:id="rId5" action="ppaction://hlinksldjump" highlightClick="1"/>
          </p:cNvPr>
          <p:cNvSpPr/>
          <p:nvPr/>
        </p:nvSpPr>
        <p:spPr>
          <a:xfrm>
            <a:off x="8676456" y="6257488"/>
            <a:ext cx="467544" cy="4838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1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2" y="1340768"/>
            <a:ext cx="8131814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3" r="1706"/>
          <a:stretch/>
        </p:blipFill>
        <p:spPr bwMode="auto">
          <a:xfrm>
            <a:off x="0" y="260648"/>
            <a:ext cx="914399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7740352" y="6381328"/>
            <a:ext cx="936104" cy="216024"/>
          </a:xfrm>
          <a:prstGeom prst="actionButtonBackPrevious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4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Источники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www.yaklass.ru/p/biologia/zhivotnye/tip-khordovye-15494/klass-ptitcy-15480/re-efdb0f15-6a48-47fc-9925-bb21f1f0957f</a:t>
            </a:r>
            <a:r>
              <a:rPr lang="ru-RU" dirty="0" smtClean="0"/>
              <a:t> - задания теста и справочные материалы</a:t>
            </a:r>
            <a:endParaRPr lang="ru-RU" dirty="0"/>
          </a:p>
        </p:txBody>
      </p:sp>
      <p:sp useBgFill="1"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76456" y="6257488"/>
            <a:ext cx="467544" cy="4838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51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76" y="2925189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ctr">
              <a:buFontTx/>
              <a:buNone/>
            </a:pPr>
            <a:endParaRPr lang="ru-RU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7513" y="1269765"/>
            <a:ext cx="7754030" cy="513986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30200" indent="-285750" algn="just">
              <a:buFont typeface="Wingdings" panose="05000000000000000000" pitchFamily="2" charset="2"/>
              <a:buChar char="ü"/>
            </a:pPr>
            <a:r>
              <a:rPr lang="ru-RU" altLang="ru-RU" dirty="0" smtClean="0"/>
              <a:t>В презентации использованы триггеры: </a:t>
            </a:r>
            <a:endParaRPr lang="ru-RU" altLang="ru-RU" dirty="0" smtClean="0"/>
          </a:p>
          <a:p>
            <a:pPr marL="330200" indent="-285750" algn="just">
              <a:buFont typeface="Wingdings" panose="05000000000000000000" pitchFamily="2" charset="2"/>
              <a:buChar char="ü"/>
            </a:pPr>
            <a:endParaRPr lang="ru-RU" altLang="ru-RU" dirty="0" smtClean="0"/>
          </a:p>
          <a:p>
            <a:pPr marL="357188" lvl="1" indent="144463" algn="just">
              <a:buFont typeface="Wingdings" panose="05000000000000000000" pitchFamily="2" charset="2"/>
              <a:buChar char="ü"/>
            </a:pPr>
            <a:r>
              <a:rPr lang="ru-RU" altLang="ru-RU" i="1" dirty="0"/>
              <a:t>Номера </a:t>
            </a:r>
            <a:r>
              <a:rPr lang="ru-RU" altLang="ru-RU" i="1" dirty="0" smtClean="0"/>
              <a:t>ответов,             тексты </a:t>
            </a:r>
            <a:r>
              <a:rPr lang="ru-RU" altLang="ru-RU" i="1" dirty="0"/>
              <a:t>заданий</a:t>
            </a:r>
            <a:r>
              <a:rPr lang="ru-RU" altLang="ru-RU" b="1" i="1" dirty="0" smtClean="0"/>
              <a:t>,                </a:t>
            </a:r>
            <a:r>
              <a:rPr lang="ru-RU" altLang="ru-RU" i="1" dirty="0" smtClean="0"/>
              <a:t>надпись</a:t>
            </a:r>
            <a:endParaRPr lang="ru-RU" altLang="ru-RU" i="1" dirty="0"/>
          </a:p>
          <a:p>
            <a:pPr marL="44450" algn="just"/>
            <a:r>
              <a:rPr lang="ru-RU" altLang="ru-RU" dirty="0" smtClean="0"/>
              <a:t>                   </a:t>
            </a:r>
          </a:p>
          <a:p>
            <a:pPr marL="330200" indent="-285750" algn="just">
              <a:buFont typeface="Wingdings" panose="05000000000000000000" pitchFamily="2" charset="2"/>
              <a:buChar char="ü"/>
            </a:pPr>
            <a:endParaRPr lang="ru-RU" altLang="ru-RU" dirty="0"/>
          </a:p>
          <a:p>
            <a:pPr marL="330200" indent="-285750" algn="just">
              <a:buFont typeface="Wingdings" panose="05000000000000000000" pitchFamily="2" charset="2"/>
              <a:buChar char="ü"/>
            </a:pPr>
            <a:endParaRPr lang="ru-RU" altLang="ru-RU" dirty="0" smtClean="0"/>
          </a:p>
          <a:p>
            <a:pPr marL="330200" indent="-285750" algn="just">
              <a:buFont typeface="Wingdings" panose="05000000000000000000" pitchFamily="2" charset="2"/>
              <a:buChar char="ü"/>
            </a:pPr>
            <a:endParaRPr lang="ru-RU" altLang="ru-RU" dirty="0" smtClean="0"/>
          </a:p>
          <a:p>
            <a:pPr marL="330200" indent="-285750" algn="just">
              <a:buFont typeface="Wingdings" panose="05000000000000000000" pitchFamily="2" charset="2"/>
              <a:buChar char="ü"/>
            </a:pPr>
            <a:r>
              <a:rPr lang="ru-RU" altLang="ru-RU" dirty="0" smtClean="0"/>
              <a:t>                      - </a:t>
            </a:r>
            <a:r>
              <a:rPr lang="ru-RU" altLang="ru-RU" sz="1600" dirty="0"/>
              <a:t>переход на следующий слайд или на слайд со следующим </a:t>
            </a:r>
            <a:r>
              <a:rPr lang="ru-RU" altLang="ru-RU" sz="1600" dirty="0" smtClean="0"/>
              <a:t>заданием</a:t>
            </a:r>
            <a:endParaRPr lang="ru-RU" altLang="ru-RU" sz="1600" dirty="0"/>
          </a:p>
          <a:p>
            <a:pPr marL="330200" indent="-285750" algn="just">
              <a:buFont typeface="Wingdings" panose="05000000000000000000" pitchFamily="2" charset="2"/>
              <a:buChar char="ü"/>
            </a:pPr>
            <a:endParaRPr lang="ru-RU" altLang="ru-RU" dirty="0" smtClean="0"/>
          </a:p>
          <a:p>
            <a:pPr marL="330200" indent="-285750" algn="just">
              <a:buFont typeface="Wingdings" panose="05000000000000000000" pitchFamily="2" charset="2"/>
              <a:buChar char="ü"/>
            </a:pPr>
            <a:r>
              <a:rPr lang="ru-RU" altLang="ru-RU" dirty="0" smtClean="0"/>
              <a:t>            </a:t>
            </a:r>
            <a:r>
              <a:rPr lang="ru-RU" altLang="ru-RU" sz="1600" dirty="0"/>
              <a:t>- переход на справочный слайд </a:t>
            </a:r>
            <a:endParaRPr lang="ru-RU" altLang="ru-RU" sz="1600" dirty="0" smtClean="0"/>
          </a:p>
          <a:p>
            <a:pPr marL="44450" algn="just"/>
            <a:endParaRPr lang="ru-RU" altLang="ru-RU" sz="1600" dirty="0" smtClean="0"/>
          </a:p>
          <a:p>
            <a:pPr marL="44450" algn="just"/>
            <a:endParaRPr lang="ru-RU" altLang="ru-RU" sz="1600" dirty="0" smtClean="0"/>
          </a:p>
          <a:p>
            <a:pPr marL="330200" indent="-285750" algn="just">
              <a:buFont typeface="Wingdings" panose="05000000000000000000" pitchFamily="2" charset="2"/>
              <a:buChar char="ü"/>
            </a:pPr>
            <a:r>
              <a:rPr lang="ru-RU" altLang="ru-RU" sz="1600" dirty="0"/>
              <a:t> </a:t>
            </a:r>
            <a:r>
              <a:rPr lang="ru-RU" altLang="ru-RU" sz="1600" dirty="0" smtClean="0"/>
              <a:t>                  - возврат на слайд с заданием</a:t>
            </a:r>
          </a:p>
          <a:p>
            <a:pPr marL="330200" indent="-285750" algn="just">
              <a:buFont typeface="Wingdings" panose="05000000000000000000" pitchFamily="2" charset="2"/>
              <a:buChar char="ü"/>
            </a:pPr>
            <a:endParaRPr lang="ru-RU" altLang="ru-RU" sz="1600" dirty="0" smtClean="0"/>
          </a:p>
          <a:p>
            <a:pPr marL="330200" indent="-285750" algn="just">
              <a:buFont typeface="Wingdings" panose="05000000000000000000" pitchFamily="2" charset="2"/>
              <a:buChar char="ü"/>
            </a:pPr>
            <a:r>
              <a:rPr lang="ru-RU" altLang="ru-RU" sz="1600" dirty="0" smtClean="0"/>
              <a:t>               - возврат на слайд к началу </a:t>
            </a:r>
            <a:r>
              <a:rPr lang="ru-RU" altLang="ru-RU" dirty="0" smtClean="0"/>
              <a:t>теста</a:t>
            </a:r>
          </a:p>
          <a:p>
            <a:pPr marL="330200" indent="-285750" algn="just">
              <a:buFont typeface="Wingdings" panose="05000000000000000000" pitchFamily="2" charset="2"/>
              <a:buChar char="ü"/>
            </a:pPr>
            <a:endParaRPr lang="ru-RU" altLang="ru-RU" dirty="0"/>
          </a:p>
          <a:p>
            <a:pPr marL="44450" algn="just"/>
            <a:r>
              <a:rPr lang="ru-RU" altLang="ru-RU" sz="1600" i="1" dirty="0" smtClean="0"/>
              <a:t>В тесте использованы различные типы заданий для формирования УУД и достижения </a:t>
            </a:r>
            <a:r>
              <a:rPr lang="ru-RU" altLang="ru-RU" sz="1600" i="1" dirty="0" err="1" smtClean="0"/>
              <a:t>метапредметных</a:t>
            </a:r>
            <a:r>
              <a:rPr lang="ru-RU" altLang="ru-RU" sz="1600" i="1" dirty="0" smtClean="0"/>
              <a:t>  результатов</a:t>
            </a:r>
            <a:endParaRPr lang="ru-RU" altLang="ru-RU" dirty="0" smtClean="0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1320961" y="3847446"/>
            <a:ext cx="444747" cy="691496"/>
          </a:xfrm>
          <a:prstGeom prst="actionButtonBlank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503431" y="6309320"/>
            <a:ext cx="1008112" cy="216024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noaction" highlightClick="1"/>
          </p:cNvPr>
          <p:cNvSpPr/>
          <p:nvPr/>
        </p:nvSpPr>
        <p:spPr>
          <a:xfrm>
            <a:off x="1286646" y="3278842"/>
            <a:ext cx="1008112" cy="216024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2" action="ppaction://hlinksldjump" highlightClick="1"/>
          </p:cNvPr>
          <p:cNvSpPr/>
          <p:nvPr/>
        </p:nvSpPr>
        <p:spPr>
          <a:xfrm>
            <a:off x="1201939" y="4793229"/>
            <a:ext cx="936104" cy="216024"/>
          </a:xfrm>
          <a:prstGeom prst="actionButtonBackPrevious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1323158" y="5159134"/>
            <a:ext cx="467544" cy="4838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3"/>
          <p:cNvSpPr txBox="1">
            <a:spLocks/>
          </p:cNvSpPr>
          <p:nvPr/>
        </p:nvSpPr>
        <p:spPr bwMode="auto">
          <a:xfrm>
            <a:off x="914400" y="188640"/>
            <a:ext cx="777240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r>
              <a:rPr lang="ru-RU" b="1" kern="0" dirty="0" smtClean="0">
                <a:solidFill>
                  <a:schemeClr val="accent6">
                    <a:lumMod val="50000"/>
                  </a:schemeClr>
                </a:solidFill>
              </a:rPr>
              <a:t>Комментарии для учителя</a:t>
            </a:r>
            <a:endParaRPr lang="ru-RU" b="1" kern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3"/>
          <a:stretch/>
        </p:blipFill>
        <p:spPr bwMode="auto">
          <a:xfrm>
            <a:off x="3426036" y="1704111"/>
            <a:ext cx="425884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0" b="14501"/>
          <a:stretch/>
        </p:blipFill>
        <p:spPr bwMode="auto">
          <a:xfrm>
            <a:off x="7055756" y="2151200"/>
            <a:ext cx="895350" cy="423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51084"/>
            <a:ext cx="2543175" cy="84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45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Тест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«Внутреннее строение птиц»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59832" y="404664"/>
            <a:ext cx="2133600" cy="384175"/>
          </a:xfrm>
        </p:spPr>
        <p:txBody>
          <a:bodyPr/>
          <a:lstStyle/>
          <a:p>
            <a:fld id="{AB98CADF-B513-49DA-8B33-2F3CA21D7882}" type="datetime1">
              <a:rPr lang="ru-RU" sz="2400" b="1" smtClean="0">
                <a:solidFill>
                  <a:schemeClr val="tx1"/>
                </a:solidFill>
              </a:rPr>
              <a:t>22.04.2020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046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Б-7кл.</a:t>
            </a:r>
            <a:endParaRPr lang="ru-RU" b="1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24328" y="6309320"/>
            <a:ext cx="1008112" cy="216024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08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18570"/>
            <a:ext cx="7829578" cy="5190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04664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</a:t>
            </a:r>
            <a:r>
              <a:rPr lang="ru-RU" dirty="0" smtClean="0"/>
              <a:t> </a:t>
            </a:r>
            <a:r>
              <a:rPr lang="ru-RU" b="1" dirty="0" smtClean="0"/>
              <a:t>1</a:t>
            </a:r>
            <a:r>
              <a:rPr lang="ru-RU" dirty="0" smtClean="0"/>
              <a:t> </a:t>
            </a:r>
            <a:endParaRPr lang="ru-RU" dirty="0"/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1115616" y="4653136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почка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673311"/>
            <a:ext cx="2880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2267744" y="4653136"/>
            <a:ext cx="21602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выделительная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5105359"/>
            <a:ext cx="2880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8" name="Прямоугольник 17"/>
          <p:cNvSpPr/>
          <p:nvPr/>
        </p:nvSpPr>
        <p:spPr>
          <a:xfrm>
            <a:off x="2267744" y="5105359"/>
            <a:ext cx="21602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дыхательная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 useBgFill="1">
        <p:nvSpPr>
          <p:cNvPr id="19" name="Прямоугольник 18"/>
          <p:cNvSpPr/>
          <p:nvPr/>
        </p:nvSpPr>
        <p:spPr>
          <a:xfrm>
            <a:off x="1115616" y="5085184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лёгкие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5537407"/>
            <a:ext cx="2880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1" name="Прямоугольник 20"/>
          <p:cNvSpPr/>
          <p:nvPr/>
        </p:nvSpPr>
        <p:spPr>
          <a:xfrm>
            <a:off x="2267744" y="5537407"/>
            <a:ext cx="21602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кровеносная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 useBgFill="1">
        <p:nvSpPr>
          <p:cNvPr id="22" name="Прямоугольник 21"/>
          <p:cNvSpPr/>
          <p:nvPr/>
        </p:nvSpPr>
        <p:spPr>
          <a:xfrm>
            <a:off x="1115616" y="5517232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сердце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5969455"/>
            <a:ext cx="28803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4" name="Прямоугольник 23"/>
          <p:cNvSpPr/>
          <p:nvPr/>
        </p:nvSpPr>
        <p:spPr>
          <a:xfrm>
            <a:off x="2267744" y="5969455"/>
            <a:ext cx="21602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пищеварительная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 useBgFill="1">
        <p:nvSpPr>
          <p:cNvPr id="25" name="Прямоугольник 24"/>
          <p:cNvSpPr/>
          <p:nvPr/>
        </p:nvSpPr>
        <p:spPr>
          <a:xfrm>
            <a:off x="1115616" y="5949280"/>
            <a:ext cx="115212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желудок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6" name="Управляющая кнопка: далее 25">
            <a:hlinkClick r:id="rId3" action="ppaction://hlinksldjump" highlightClick="1"/>
          </p:cNvPr>
          <p:cNvSpPr/>
          <p:nvPr/>
        </p:nvSpPr>
        <p:spPr>
          <a:xfrm>
            <a:off x="7524328" y="6309320"/>
            <a:ext cx="1008112" cy="216024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rId4" action="ppaction://hlinksldjump" highlightClick="1"/>
          </p:cNvPr>
          <p:cNvSpPr/>
          <p:nvPr/>
        </p:nvSpPr>
        <p:spPr>
          <a:xfrm>
            <a:off x="7733157" y="5321384"/>
            <a:ext cx="648072" cy="864096"/>
          </a:xfrm>
          <a:prstGeom prst="actionButtonBlank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8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740352" y="6381328"/>
            <a:ext cx="936104" cy="216024"/>
          </a:xfrm>
          <a:prstGeom prst="actionButtonBackPrevious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696744" cy="568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0153"/>
            <a:ext cx="7358059" cy="247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16624" y="5579948"/>
            <a:ext cx="3743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</a:t>
            </a:r>
            <a:r>
              <a:rPr lang="ru-RU" dirty="0" smtClean="0"/>
              <a:t>:  ________________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8" y="890536"/>
            <a:ext cx="5014443" cy="2160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04664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</a:t>
            </a:r>
            <a:r>
              <a:rPr lang="ru-RU" dirty="0" smtClean="0"/>
              <a:t> </a:t>
            </a:r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86282" y="2245514"/>
            <a:ext cx="3743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Ответ:________________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0150" y="3438292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 3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2245514"/>
            <a:ext cx="284380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Состоит из 5-ти отделов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00447" y="2245514"/>
            <a:ext cx="899745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24439" y="5568766"/>
            <a:ext cx="190374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Верно только Б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84221" y="5568766"/>
            <a:ext cx="899745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>
            <a:off x="7524328" y="6381328"/>
            <a:ext cx="1008112" cy="216024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6" action="ppaction://hlinksldjump" highlightClick="1"/>
          </p:cNvPr>
          <p:cNvSpPr/>
          <p:nvPr/>
        </p:nvSpPr>
        <p:spPr>
          <a:xfrm>
            <a:off x="7733157" y="5321384"/>
            <a:ext cx="648072" cy="864096"/>
          </a:xfrm>
          <a:prstGeom prst="actionButtonBlank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5" name="Управляющая кнопка: настраиваемая 14">
            <a:hlinkClick r:id="rId7" action="ppaction://hlinksldjump" highlightClick="1"/>
          </p:cNvPr>
          <p:cNvSpPr/>
          <p:nvPr/>
        </p:nvSpPr>
        <p:spPr>
          <a:xfrm>
            <a:off x="7733157" y="1124744"/>
            <a:ext cx="648072" cy="864096"/>
          </a:xfrm>
          <a:prstGeom prst="actionButtonBlank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4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0"/>
            <a:ext cx="8208912" cy="482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7740352" y="6381328"/>
            <a:ext cx="936104" cy="216024"/>
          </a:xfrm>
          <a:prstGeom prst="actionButtonBackPrevious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4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5" y="542506"/>
            <a:ext cx="82677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7740352" y="6381328"/>
            <a:ext cx="936104" cy="216024"/>
          </a:xfrm>
          <a:prstGeom prst="actionButtonBackPrevious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1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121806" cy="324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7265" y="550007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 4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744352"/>
            <a:ext cx="2304256" cy="342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 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503" y="3717032"/>
            <a:ext cx="2812361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4228357"/>
            <a:ext cx="244827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503" y="4221088"/>
            <a:ext cx="2668345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7524328" y="6309320"/>
            <a:ext cx="1008112" cy="216024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7733157" y="5321384"/>
            <a:ext cx="648072" cy="864096"/>
          </a:xfrm>
          <a:prstGeom prst="actionButtonBlank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0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'По вертикали и горизонтали'</Template>
  <TotalTime>468</TotalTime>
  <Words>199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</dc:title>
  <dc:creator>User</dc:creator>
  <cp:lastModifiedBy>User</cp:lastModifiedBy>
  <cp:revision>26</cp:revision>
  <cp:lastPrinted>2020-04-22T11:08:30Z</cp:lastPrinted>
  <dcterms:created xsi:type="dcterms:W3CDTF">2020-04-16T13:16:41Z</dcterms:created>
  <dcterms:modified xsi:type="dcterms:W3CDTF">2020-04-22T18:42:04Z</dcterms:modified>
</cp:coreProperties>
</file>