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84" r:id="rId4"/>
    <p:sldId id="282" r:id="rId5"/>
    <p:sldId id="283" r:id="rId6"/>
    <p:sldId id="261" r:id="rId7"/>
    <p:sldId id="285" r:id="rId8"/>
    <p:sldId id="262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79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6" descr="http://gifok.net/images/2015/10/16/Camomile_2_074.md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28" y="0"/>
            <a:ext cx="5239172" cy="6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lipartmax.com/png/full/182-1824296_%D1%86%D0%B2%D0%B5%D1%82%D0%BE%D1%87%D0%BD%D1%8B%D0%B5-%D1%83%D0%B3%D0%BE%D0%BB%D0%BA%D0%B8-%D1%86%D0%B2%D0%B5%D1%82%D0%BE%D1%87%D0%BD%D1%8B%D0%B5-%D1%83%D0%B3%D0%BE%D0%BB%D0%BA%D0%B8-%D0%BD%D0%B0-%D0%BF%D1%80%D0%BE%D0%B7%D1%80%D0%B0%D1%87%D0%BD%D0%BE%D0%BC-%D1%84%D0%BE%D0%BD%D0%B5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81" y="-125343"/>
            <a:ext cx="3024336" cy="28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krasnyj-chikoj.ru/nature/nacionalnyj-park-chikoj" TargetMode="External"/><Relationship Id="rId3" Type="http://schemas.openxmlformats.org/officeDocument/2006/relationships/hyperlink" Target="http://wikimapia.org/8208804/Sokhondinsky-State-Biosphere-Reserve-Zapovednik" TargetMode="External"/><Relationship Id="rId7" Type="http://schemas.openxmlformats.org/officeDocument/2006/relationships/hyperlink" Target="https://travel.drom.ru/17539/" TargetMode="External"/><Relationship Id="rId2" Type="http://schemas.openxmlformats.org/officeDocument/2006/relationships/hyperlink" Target="https://centr-intellect.ru/2017/07/21/so-stranic-shkolnik-uchebnikov-isto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ts2.me/bok/213-manul-i-domashnie-usloviya-stoit-li-riskovat.html" TargetMode="External"/><Relationship Id="rId5" Type="http://schemas.openxmlformats.org/officeDocument/2006/relationships/hyperlink" Target="http://www.daurzapoved.com/" TargetMode="External"/><Relationship Id="rId4" Type="http://schemas.openxmlformats.org/officeDocument/2006/relationships/hyperlink" Target="https://fanatbaikala.ru/portfolio-view/sokhondinskijj-zapovednik" TargetMode="External"/><Relationship Id="rId9" Type="http://schemas.openxmlformats.org/officeDocument/2006/relationships/hyperlink" Target="https://uchportfolio.ru/materials/show/8575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640960" cy="17281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Презентация по обществознанию на тему: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Закон на страже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природы»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класс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программе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Л.Ф Ивановой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5328592" cy="1512168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учитель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 и обществознания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Чуева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Знаменка 2020 г</a:t>
            </a:r>
          </a:p>
          <a:p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«Средняя общеобразовательная казачья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школа села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Знаменка  Нерчинский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район, Забайкальский край </a:t>
            </a:r>
          </a:p>
        </p:txBody>
      </p:sp>
    </p:spTree>
    <p:extLst>
      <p:ext uri="{BB962C8B-B14F-4D97-AF65-F5344CB8AC3E}">
        <p14:creationId xmlns:p14="http://schemas.microsoft.com/office/powerpoint/2010/main" val="4203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Манул </a:t>
            </a:r>
            <a:endParaRPr lang="ru-RU" sz="2400" dirty="0"/>
          </a:p>
        </p:txBody>
      </p:sp>
      <p:pic>
        <p:nvPicPr>
          <p:cNvPr id="5122" name="Picture 2" descr="C:\Users\core\Desktop\6 класс презентации\daurskiy_zapovedni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445" y="1600200"/>
            <a:ext cx="60331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Национальный парк –</a:t>
            </a:r>
            <a:r>
              <a:rPr lang="ru-RU" sz="2400" b="1" i="1" dirty="0" err="1" smtClean="0"/>
              <a:t>Алханай</a:t>
            </a:r>
            <a:r>
              <a:rPr lang="ru-RU" sz="2400" b="1" i="1" dirty="0" smtClean="0"/>
              <a:t>, основан в 1999 г</a:t>
            </a:r>
            <a:endParaRPr lang="ru-RU" sz="2400" b="1" i="1" dirty="0"/>
          </a:p>
        </p:txBody>
      </p:sp>
      <p:pic>
        <p:nvPicPr>
          <p:cNvPr id="3074" name="Picture 2" descr="C:\Users\usser\Desktop\333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312368" cy="49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ser\Desktop\333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968875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7170" name="Picture 2" descr="C:\Users\core\Desktop\6 класс презентации\870_580_fixedwid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Национальный парк- Чикой, основан в 2014 г</a:t>
            </a:r>
            <a:endParaRPr lang="ru-RU" sz="2400" b="1" dirty="0"/>
          </a:p>
        </p:txBody>
      </p:sp>
      <p:pic>
        <p:nvPicPr>
          <p:cNvPr id="8194" name="Picture 2" descr="C:\Users\core\Desktop\6 класс презентации\847-5dd14527b33153acd52d3e1180c8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379" y="3789040"/>
            <a:ext cx="5453658" cy="3061320"/>
          </a:xfrm>
          <a:prstGeom prst="rect">
            <a:avLst/>
          </a:prstGeom>
          <a:noFill/>
        </p:spPr>
      </p:pic>
      <p:pic>
        <p:nvPicPr>
          <p:cNvPr id="4098" name="Picture 2" descr="C:\Users\usser\Desktop\800x400_7db0e8b9b6e2e53ece027969d2be0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970240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usser\Desktop\173f12aa179cefd678710a1d4eab11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574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latin typeface="+mj-lt"/>
              </a:rPr>
              <a:t>Выяснить почему природа нуждается в охране</a:t>
            </a:r>
          </a:p>
          <a:p>
            <a:r>
              <a:rPr lang="ru-RU" sz="2400" b="1" i="1" dirty="0" smtClean="0">
                <a:latin typeface="+mj-lt"/>
              </a:rPr>
              <a:t>Узнать какие правила созданы для охраны природы</a:t>
            </a:r>
          </a:p>
          <a:p>
            <a:r>
              <a:rPr lang="ru-RU" sz="2400" b="1" i="1" dirty="0" smtClean="0">
                <a:latin typeface="+mj-lt"/>
              </a:rPr>
              <a:t>Узнать, что может сделать каждый из нас для защиты природы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>
            <a:normAutofit/>
          </a:bodyPr>
          <a:lstStyle/>
          <a:p>
            <a:r>
              <a:rPr lang="ru-RU" sz="2000" dirty="0"/>
              <a:t>И</a:t>
            </a:r>
            <a:r>
              <a:rPr lang="ru-RU" sz="2000" dirty="0" smtClean="0"/>
              <a:t>сточники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1.Занятия восточных славян . Режим доступа: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2"/>
              </a:rPr>
              <a:t>://centr-intellect.ru/2017/07/21/so-stranic-shkolnik-uchebnikov-istori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Сохондинский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заповедник . Режим доступа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3"/>
              </a:rPr>
              <a:t>wikimapia.org/8208804/Sokhondinsky-State-Biosphere-Reserve-Zapovednik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3. Озеро.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Букукун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Сохондинский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заповедник. Режим    доступа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4"/>
              </a:rPr>
              <a:t> https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4"/>
              </a:rPr>
              <a:t>fanatbaikala.ru/portfolio-view/sokhondinskijj-zapovednik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заповедник,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Режим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доступа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http://www.daurzapoved.com/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5.Мануд-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Режим доступа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6"/>
              </a:rPr>
              <a:t>pets2.me/bok/213-manul-i-domashnie-usloviya-stoit-li-riskovat.html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6. Национальный парк –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Алханай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Режим доступа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7"/>
              </a:rPr>
              <a:t>://travel.drom.ru/17539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парк- Чикой. Режим доступа 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8"/>
              </a:rPr>
              <a:t>krasnyj-chikoj.ru/nature/nacionalnyj-park-chikoj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8. Обществознание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7 класс: учеб. для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учреждений с приложением на электронном носителе /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Л.Н.Боголюбов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Н.И Городецкая, Л.Ф. Иванова 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под редакцией   Л.Н Боголюбова, Л.Ф Ивановой: </a:t>
            </a: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Рос. акад. наук, Рос. акад. образования, изд-во «Просвещение». –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.: «Просвещение», 2013</a:t>
            </a:r>
          </a:p>
          <a:p>
            <a:pPr marL="0" indent="0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Разработка урока к презентации- 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9"/>
              </a:rPr>
              <a:t>uchportfolio.ru/materials/show/85750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5"/>
            <a:ext cx="7774632" cy="3024337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«Земля и другие природные ресурсы используются и охраняются как основа жизни и деятельности народов, проживающих на данной территории»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9. Конституция РФ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cs typeface="Aharoni" pitchFamily="2" charset="-79"/>
              </a:rPr>
              <a:t>Закон на страже природы</a:t>
            </a:r>
            <a:endParaRPr lang="ru-RU" sz="2400" b="1" i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+mj-lt"/>
              </a:rPr>
              <a:t>Выяснить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latin typeface="+mj-lt"/>
              </a:rPr>
              <a:t>Узнать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+mj-lt"/>
              </a:rPr>
              <a:t>Выяснить почему природа нуждается в охране</a:t>
            </a:r>
          </a:p>
          <a:p>
            <a:r>
              <a:rPr lang="ru-RU" sz="2400" b="1" i="1" dirty="0" smtClean="0">
                <a:latin typeface="+mj-lt"/>
              </a:rPr>
              <a:t>Узнать какие правила созданы для охраны природы</a:t>
            </a:r>
          </a:p>
          <a:p>
            <a:r>
              <a:rPr lang="ru-RU" sz="2400" b="1" i="1" dirty="0" smtClean="0">
                <a:latin typeface="+mj-lt"/>
              </a:rPr>
              <a:t>Узнать, что может сделать каждый из нас для защиты природы</a:t>
            </a:r>
            <a:endParaRPr lang="ru-RU" sz="2400" b="1" i="1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Занятия восточных славян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ser\Desktop\vida-en-una-aldea-eslav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598096" cy="45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/>
              <a:t>Сохондинский</a:t>
            </a:r>
            <a:r>
              <a:rPr lang="ru-RU" sz="2400" b="1" i="1" dirty="0" smtClean="0"/>
              <a:t> заповедник, создан в 1973 г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ser\Desktop\7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8" y="1412776"/>
            <a:ext cx="661519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Озеро </a:t>
            </a:r>
            <a:r>
              <a:rPr lang="ru-RU" sz="2400" b="1" i="1" dirty="0" err="1" smtClean="0"/>
              <a:t>Букукун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Сохондинский</a:t>
            </a:r>
            <a:r>
              <a:rPr lang="ru-RU" sz="2400" b="1" i="1" dirty="0" smtClean="0"/>
              <a:t> заповедник</a:t>
            </a:r>
            <a:endParaRPr lang="ru-RU" sz="2400" b="1" i="1" dirty="0"/>
          </a:p>
        </p:txBody>
      </p:sp>
      <p:pic>
        <p:nvPicPr>
          <p:cNvPr id="2050" name="Picture 2" descr="C:\Users\core\Desktop\6 класс презентации\36e5023320b678e6806f01b7ffb9ad4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09" y="1600200"/>
            <a:ext cx="6795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/>
              <a:t>Даурский</a:t>
            </a:r>
            <a:r>
              <a:rPr lang="ru-RU" sz="2400" b="1" i="1" dirty="0" smtClean="0"/>
              <a:t> заповедник, создан в 1987 г</a:t>
            </a:r>
            <a:endParaRPr lang="ru-RU" sz="2400" b="1" i="1" dirty="0"/>
          </a:p>
        </p:txBody>
      </p:sp>
      <p:pic>
        <p:nvPicPr>
          <p:cNvPr id="4098" name="Picture 2" descr="C:\Users\core\Desktop\6 класс презентации\phoca_thumb_l_13.land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306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по обществознанию на тему:  «Закон на страже природы» 7 класс по программе   Л.Н.Боголюбова, Л.Ф Ивановой </vt:lpstr>
      <vt:lpstr>«Земля и другие природные ресурсы используются и охраняются как основа жизни и деятельности народов, проживающих на данной территории»</vt:lpstr>
      <vt:lpstr>Закон на страже природы</vt:lpstr>
      <vt:lpstr>Презентация PowerPoint</vt:lpstr>
      <vt:lpstr>Презентация PowerPoint</vt:lpstr>
      <vt:lpstr>Занятия восточных славян</vt:lpstr>
      <vt:lpstr>Сохондинский заповедник, создан в 1973 г</vt:lpstr>
      <vt:lpstr>Озеро Букукун, Сохондинский заповедник</vt:lpstr>
      <vt:lpstr>Даурский заповедник, создан в 1987 г</vt:lpstr>
      <vt:lpstr>Манул </vt:lpstr>
      <vt:lpstr>Национальный парк –Алханай, основан в 1999 г</vt:lpstr>
      <vt:lpstr>Презентация PowerPoint</vt:lpstr>
      <vt:lpstr>Национальный парк- Чикой, основан в 2014 г</vt:lpstr>
      <vt:lpstr> 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usser</cp:lastModifiedBy>
  <cp:revision>21</cp:revision>
  <dcterms:created xsi:type="dcterms:W3CDTF">2019-05-07T17:47:36Z</dcterms:created>
  <dcterms:modified xsi:type="dcterms:W3CDTF">2020-07-10T08:51:46Z</dcterms:modified>
</cp:coreProperties>
</file>