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21"/>
  </p:handoutMasterIdLst>
  <p:sldIdLst>
    <p:sldId id="276" r:id="rId2"/>
    <p:sldId id="267" r:id="rId3"/>
    <p:sldId id="264" r:id="rId4"/>
    <p:sldId id="265" r:id="rId5"/>
    <p:sldId id="269" r:id="rId6"/>
    <p:sldId id="266" r:id="rId7"/>
    <p:sldId id="261" r:id="rId8"/>
    <p:sldId id="260" r:id="rId9"/>
    <p:sldId id="263" r:id="rId10"/>
    <p:sldId id="275" r:id="rId11"/>
    <p:sldId id="258" r:id="rId12"/>
    <p:sldId id="274" r:id="rId13"/>
    <p:sldId id="268" r:id="rId14"/>
    <p:sldId id="270" r:id="rId15"/>
    <p:sldId id="271" r:id="rId16"/>
    <p:sldId id="272" r:id="rId17"/>
    <p:sldId id="273" r:id="rId18"/>
    <p:sldId id="262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8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5FD13-5D01-406E-8A04-8A6810764F4C}" type="datetimeFigureOut">
              <a:rPr lang="ru-RU" smtClean="0"/>
              <a:pPr/>
              <a:t>22.07.2020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54A1ED-3B4C-4123-AF20-C2537975A8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1936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22.07.2020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7686" y="4000504"/>
            <a:ext cx="4030410" cy="1785950"/>
          </a:xfrm>
        </p:spPr>
        <p:txBody>
          <a:bodyPr>
            <a:normAutofit/>
          </a:bodyPr>
          <a:lstStyle/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Автор - составитель: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Дьяур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Наталья Вячеславовна, инструктор по физической культуре МБДОУ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Краснокоммунарский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детский сад «Стрела», высшей квалификационной категории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357298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1571613"/>
            <a:ext cx="51634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Презентация на тему: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Рекреация как инновационный метод в физическом воспитании дошкольников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85728"/>
            <a:ext cx="77867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Муницинальное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бюджетное дошкольное учреждение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Краснокоммунарский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детский сад «Стрела»,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Оренбургская область,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Сакмарский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район, п. Красный Коммунар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оздоровительный бег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D:\DCIM\104MSDCF\DSC00926.JPG"/>
          <p:cNvPicPr>
            <a:picLocks noGrp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42976" y="1928802"/>
            <a:ext cx="7215238" cy="37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Рекреация - это развлечения с использованием физических упражнений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C:\Documents and Settings\Admin.MICROSOF-6ECCCC\Рабочий стол\Новая папка\DSC00456.JPG"/>
          <p:cNvPicPr>
            <a:picLocks noGrp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643050"/>
            <a:ext cx="428628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Admin.MICROSOF-6ECCCC\Рабочий стол\Новая папка\DSC0051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786190"/>
            <a:ext cx="4008319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игра с собственной тенью при выполнении ОРУ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:\DCIM\104MSDCF\DSC00930.JPG"/>
          <p:cNvPicPr>
            <a:picLocks noGrp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000240"/>
            <a:ext cx="6715172" cy="392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когда ты можешь догнать и прилепить на него «грязное пятно» в подвижной игре, 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Мойдодыр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приведет всех в порядок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Documents and Settings\Admin.MICROSOF-6ECCCC\Рабочий стол\Новая папка\DSC00601.JPG"/>
          <p:cNvPicPr>
            <a:picLocks noGrp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214554"/>
            <a:ext cx="757242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Когда приятно бороздить пушистый снег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53381" y="731838"/>
            <a:ext cx="6180037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Отрабатывать  навык спортивной игры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60315" y="2204864"/>
            <a:ext cx="6180037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Рекреация – это театрализация  в ритмической гимнастике, в пальчиковых играх, в двигательной активности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E:\104MSDCF\DSC00862.JPG"/>
          <p:cNvPicPr>
            <a:picLocks noGrp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17644"/>
            <a:ext cx="3603567" cy="2024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:\104MSDCF\DSC0085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170091"/>
            <a:ext cx="328614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104MSDCF\DSC0088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4214794"/>
            <a:ext cx="382215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Когда  улыбка на лице, тебе все по плечу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47664" y="260648"/>
            <a:ext cx="6180037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07157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Рекреация – это просто расслабление после умственных нагрузок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75656" y="2348880"/>
            <a:ext cx="6180037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19256" cy="214311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Здоровым – жить здорово!</a:t>
            </a:r>
            <a:br>
              <a:rPr lang="ru-RU" sz="2800" dirty="0" smtClean="0"/>
            </a:br>
            <a:r>
              <a:rPr lang="ru-RU" sz="2800" dirty="0" smtClean="0"/>
              <a:t>И в этом нам помогает РЕКРЕАЦИЯ!!!</a:t>
            </a:r>
            <a:endParaRPr lang="ru-RU" sz="2800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19672" y="1124744"/>
            <a:ext cx="6400800" cy="330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827584" y="4643446"/>
            <a:ext cx="7704856" cy="1737882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Фотографии из личного архива автора</a:t>
            </a:r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ru-RU" sz="1600" dirty="0" smtClean="0"/>
              <a:t>Статья "Из опыта работы: "Физическая рекреация как инновационный метод в физическом воспитании дошкольников""</a:t>
            </a:r>
          </a:p>
          <a:p>
            <a:pPr algn="ctr"/>
            <a:r>
              <a:rPr lang="ru-RU" sz="1600" dirty="0" smtClean="0"/>
              <a:t>ссылка: </a:t>
            </a:r>
            <a:r>
              <a:rPr lang="en-US" sz="1600" dirty="0" smtClean="0"/>
              <a:t>https://uchportfolio.ru/articles/read/2301</a:t>
            </a:r>
            <a:endParaRPr lang="ru-RU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Разберемся, что такое рекреация? Что это за волшебное слово?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16299" y="2708920"/>
            <a:ext cx="6180037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Рекреация – это активный отдых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F:\папа мама я\DSC05217.JPG"/>
          <p:cNvPicPr>
            <a:picLocks noGrp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72816"/>
            <a:ext cx="764386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Отдых с родителями незабываем для детей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F:\папа мама я\DSC05283.JPG"/>
          <p:cNvPicPr>
            <a:picLocks noGrp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8072493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21444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Так приятно проводить время вместе и с пользой для своего организма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Documents and Settings\Admin.MICROSOF-6ECCCC\Мои документы\Новая папка\DSC06141.JPG"/>
          <p:cNvPicPr>
            <a:picLocks noGrp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30088"/>
            <a:ext cx="297595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Admin.MICROSOF-6ECCCC\Мои документы\Новая папка\DSC0616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2447" y="1742017"/>
            <a:ext cx="3431388" cy="183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Admin.MICROSOF-6ECCCC\Мои документы\Новая папка\DSC0617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3573016"/>
            <a:ext cx="5940425" cy="3125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совместные с родителями занятия, основанные на двигательной активности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Admin\Documents\104MSDCF\DSC00754.JPG"/>
          <p:cNvPicPr>
            <a:picLocks noGrp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342902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Admin\Documents\104MSDCF\DSC0076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428736"/>
            <a:ext cx="371477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Admin\Documents\104MSDCF\DSC0074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97358" y="3717032"/>
            <a:ext cx="492922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Рекреация – это физические упражнения на воздухе, когда движение в радость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31640" y="404664"/>
            <a:ext cx="6180037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Рекреация – это спортивные игры, элементы которых мы изучаем уже в ДОУ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53381" y="731838"/>
            <a:ext cx="6180037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Рекреация – это спортивные состязания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59632" y="2132856"/>
            <a:ext cx="6180037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221</TotalTime>
  <Words>234</Words>
  <Application>Microsoft Office PowerPoint</Application>
  <PresentationFormat>Экран (4:3)</PresentationFormat>
  <Paragraphs>31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  </vt:lpstr>
      <vt:lpstr> Разберемся, что такое рекреация? Что это за волшебное слово?</vt:lpstr>
      <vt:lpstr>Рекреация – это активный отдых</vt:lpstr>
      <vt:lpstr>Отдых с родителями незабываем для детей</vt:lpstr>
      <vt:lpstr>Так приятно проводить время вместе и с пользой для своего организма</vt:lpstr>
      <vt:lpstr>Это совместные с родителями занятия, основанные на двигательной активности</vt:lpstr>
      <vt:lpstr>Рекреация – это физические упражнения на воздухе, когда движение в радость</vt:lpstr>
      <vt:lpstr>Рекреация – это спортивные игры, элементы которых мы изучаем уже в ДОУ</vt:lpstr>
      <vt:lpstr>Рекреация – это спортивные состязания</vt:lpstr>
      <vt:lpstr>Это оздоровительный бег</vt:lpstr>
      <vt:lpstr>Рекреация - это развлечения с использованием физических упражнений</vt:lpstr>
      <vt:lpstr>Это игра с собственной тенью при выполнении ОРУ</vt:lpstr>
      <vt:lpstr>Это когда ты можешь догнать и прилепить на него «грязное пятно» в подвижной игре, а Мойдодыр  приведет всех в порядок</vt:lpstr>
      <vt:lpstr>     Когда приятно бороздить пушистый снег</vt:lpstr>
      <vt:lpstr>Отрабатывать  навык спортивной игры</vt:lpstr>
      <vt:lpstr>Рекреация – это театрализация  в ритмической гимнастике, в пальчиковых играх, в двигательной активности</vt:lpstr>
      <vt:lpstr>Когда  улыбка на лице, тебе все по плечу</vt:lpstr>
      <vt:lpstr>Рекреация – это просто расслабление после умственных нагрузок</vt:lpstr>
      <vt:lpstr>Здоровым – жить здорово! И в этом нам помогает РЕКРЕАЦИЯ!!!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в образовательной деятельности нетрадиционных технологий    Мною разработки Игры с использованием носочков – животных   </dc:title>
  <cp:lastModifiedBy>Admin</cp:lastModifiedBy>
  <cp:revision>47</cp:revision>
  <dcterms:modified xsi:type="dcterms:W3CDTF">2020-07-22T18:28:53Z</dcterms:modified>
</cp:coreProperties>
</file>