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70" r:id="rId3"/>
    <p:sldId id="264" r:id="rId4"/>
    <p:sldId id="269" r:id="rId5"/>
    <p:sldId id="258" r:id="rId6"/>
    <p:sldId id="265" r:id="rId7"/>
    <p:sldId id="272" r:id="rId8"/>
    <p:sldId id="260" r:id="rId9"/>
    <p:sldId id="273" r:id="rId10"/>
    <p:sldId id="267" r:id="rId11"/>
    <p:sldId id="262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CC"/>
    <a:srgbClr val="FF50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54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70847-BA2C-42A8-83AA-1160D77EB45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5A8F9-101B-4453-836D-091B6B5E5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0881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3921688"/>
      </p:ext>
    </p:extLst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976297"/>
      </p:ext>
    </p:extLst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2881742"/>
      </p:ext>
    </p:extLst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1234221"/>
      </p:ext>
    </p:extLst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4949637"/>
      </p:ext>
    </p:extLst>
  </p:cSld>
  <p:clrMapOvr>
    <a:masterClrMapping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0973753"/>
      </p:ext>
    </p:extLst>
  </p:cSld>
  <p:clrMapOvr>
    <a:masterClrMapping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9710147"/>
      </p:ext>
    </p:extLst>
  </p:cSld>
  <p:clrMapOvr>
    <a:masterClrMapping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5628322"/>
      </p:ext>
    </p:extLst>
  </p:cSld>
  <p:clrMapOvr>
    <a:masterClrMapping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1021036"/>
      </p:ext>
    </p:extLst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40648205"/>
      </p:ext>
    </p:extLst>
  </p:cSld>
  <p:clrMapOvr>
    <a:masterClrMapping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0344111"/>
      </p:ext>
    </p:extLst>
  </p:cSld>
  <p:clrMapOvr>
    <a:masterClrMapping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D3C38-1F8A-4009-B7DA-B3E200A2CF1C}" type="datetimeFigureOut">
              <a:rPr lang="ru-RU" smtClean="0"/>
              <a:pPr/>
              <a:t>20.09.2020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6D280-1065-4CF2-8B35-43B8D21444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518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partmax.com/png/middle/259-2595800_renthegodofhumor-ren-the-god-of-humor-by-renthegodofhumor-&#1083;&#1091;&#1085;&#1090;&#1080;&#1082;-&#1085;&#1072;-&#1087;&#1088;&#1086;&#1079;&#1088;&#1072;&#1095;&#1085;&#1086;&#1084;-&#1092;&#1086;&#1085;&#1077;.png" TargetMode="External"/><Relationship Id="rId2" Type="http://schemas.openxmlformats.org/officeDocument/2006/relationships/hyperlink" Target="https://www.maam.ru/detskijsad/sportivnaja-skazka-vnimatelnost-zalog-uspeha-dlja-detei-starshego-doshkolnogo-vozrasta-s-videoprezentacie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.pinimg.com/originals/6b/02/76/6b0276160edc21747dbf86a45b29d9f0.gif" TargetMode="External"/><Relationship Id="rId4" Type="http://schemas.openxmlformats.org/officeDocument/2006/relationships/hyperlink" Target="https://img2.freepng.ru/20171209/563/green-flower-fairy-5a2c0df176ac69.100804921512836593486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059582"/>
            <a:ext cx="8964488" cy="10145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>
                <a:gd name="adj" fmla="val 49788"/>
              </a:avLst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Презентация спортивной сказки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Тема: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«Внимательность </a:t>
            </a:r>
            <a:r>
              <a:rPr lang="ru-RU" sz="3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залог </a:t>
            </a: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успеха»</a:t>
            </a:r>
            <a:b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детей старшего дошкольного возраста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8224" y="2355726"/>
            <a:ext cx="2429991" cy="1728192"/>
          </a:xfrm>
        </p:spPr>
        <p:txBody>
          <a:bodyPr>
            <a:normAutofit fontScale="92500"/>
          </a:bodyPr>
          <a:lstStyle/>
          <a:p>
            <a:r>
              <a:rPr lang="ru-RU" sz="1400" dirty="0" smtClean="0">
                <a:solidFill>
                  <a:srgbClr val="FF5050"/>
                </a:solidFill>
              </a:rPr>
              <a:t>Автор составитель: </a:t>
            </a:r>
            <a:r>
              <a:rPr lang="ru-RU" sz="1400" dirty="0" err="1" smtClean="0">
                <a:solidFill>
                  <a:srgbClr val="FF5050"/>
                </a:solidFill>
              </a:rPr>
              <a:t>Дьяур</a:t>
            </a:r>
            <a:r>
              <a:rPr lang="ru-RU" sz="1400" dirty="0" smtClean="0">
                <a:solidFill>
                  <a:srgbClr val="FF5050"/>
                </a:solidFill>
              </a:rPr>
              <a:t> Наталья Вячеславовна</a:t>
            </a:r>
          </a:p>
          <a:p>
            <a:r>
              <a:rPr lang="ru-RU" sz="1400" dirty="0" smtClean="0">
                <a:solidFill>
                  <a:srgbClr val="FF5050"/>
                </a:solidFill>
              </a:rPr>
              <a:t> инструктор по физической культуре высшей квалификационной категории</a:t>
            </a:r>
          </a:p>
          <a:p>
            <a:r>
              <a:rPr lang="ru-RU" sz="1400" dirty="0" smtClean="0">
                <a:solidFill>
                  <a:srgbClr val="FF5050"/>
                </a:solidFill>
              </a:rPr>
              <a:t>МБДОУ «Краснокоммунарский детский сад «Стрела»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247" y="123478"/>
            <a:ext cx="8568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</a:rPr>
              <a:t>Муниципальное бюджетное дошкольное учреждение</a:t>
            </a:r>
            <a:br>
              <a:rPr lang="ru-RU" sz="1600" dirty="0">
                <a:solidFill>
                  <a:schemeClr val="tx2"/>
                </a:solidFill>
              </a:rPr>
            </a:br>
            <a:r>
              <a:rPr lang="ru-RU" sz="1600" dirty="0">
                <a:solidFill>
                  <a:schemeClr val="tx2"/>
                </a:solidFill>
              </a:rPr>
              <a:t>«Краснокоммунарский детский сад «Стрела»,</a:t>
            </a:r>
            <a:br>
              <a:rPr lang="ru-RU" sz="1600" dirty="0">
                <a:solidFill>
                  <a:schemeClr val="tx2"/>
                </a:solidFill>
              </a:rPr>
            </a:br>
            <a:r>
              <a:rPr lang="ru-RU" sz="1600" dirty="0">
                <a:solidFill>
                  <a:schemeClr val="tx2"/>
                </a:solidFill>
              </a:rPr>
              <a:t>Оренбургская область, Сакмарский район, п. Красный Коммунар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2355726"/>
            <a:ext cx="1413336" cy="36933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ДИАФИЛЬМ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195486"/>
            <a:ext cx="9036496" cy="1512168"/>
          </a:xfrm>
          <a:prstGeom prst="rect">
            <a:avLst/>
          </a:prstGeom>
          <a:solidFill>
            <a:schemeClr val="accent1">
              <a:lumMod val="20000"/>
              <a:lumOff val="80000"/>
              <a:alpha val="22000"/>
            </a:schemeClr>
          </a:soli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Вскоре сударь Внимательность и фея Энергия поженились. Каждый занимался своим любимым делом, и были счастливы.</a:t>
            </a:r>
          </a:p>
          <a:p>
            <a:pPr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А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люди с тех пор сами контролируют свое поведение и  внимательны где - бы не находились. Особенно, люди предельно внимательны, когда рядом фея Энергия.</a:t>
            </a:r>
          </a:p>
        </p:txBody>
      </p:sp>
      <p:pic>
        <p:nvPicPr>
          <p:cNvPr id="8" name="Picture 2" descr="C:\Users\user\Desktop\imgonline-com-ua-Transparent-backgr-ExMZaKkJJ44Rr8vI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322" y="2211709"/>
            <a:ext cx="1900484" cy="26374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imgonline-com-ua-Transparent-backgr-5D5RM6R3IThB5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1966043"/>
            <a:ext cx="2160240" cy="31709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15566"/>
            <a:ext cx="8568952" cy="360043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1.Международный образовательный портал « МААМ» » [Электронный ресурс]. Дьяур Н.В. Спортивная сказка «Внимательность — залог успеха» для детей старшего дошкольного возраста с </a:t>
            </a:r>
            <a:r>
              <a:rPr lang="ru-RU" dirty="0" err="1" smtClean="0"/>
              <a:t>видеопрезентацией</a:t>
            </a:r>
            <a:r>
              <a:rPr lang="ru-RU" dirty="0" smtClean="0"/>
              <a:t> - 17.05.20, режим доступа: </a:t>
            </a:r>
            <a:r>
              <a:rPr lang="ru-RU" u="sng" dirty="0" smtClean="0">
                <a:hlinkClick r:id="rId2"/>
              </a:rPr>
              <a:t>https://www.maam.ru/detskijsad/sportivnaja-skazka-vnimatelnost-zalog-uspeha-dlja-detei-starshego-doshkolnogo-vozrasta-s-videoprezentaciei.html</a:t>
            </a:r>
            <a:endParaRPr lang="ru-RU" u="sng" dirty="0" smtClean="0"/>
          </a:p>
          <a:p>
            <a:pPr algn="just"/>
            <a:r>
              <a:rPr lang="ru-RU" dirty="0" smtClean="0">
                <a:hlinkClick r:id="rId3"/>
              </a:rPr>
              <a:t>Сударь</a:t>
            </a:r>
            <a:r>
              <a:rPr lang="ru-RU" dirty="0" smtClean="0"/>
              <a:t> </a:t>
            </a:r>
          </a:p>
          <a:p>
            <a:pPr algn="just"/>
            <a:r>
              <a:rPr lang="ru-RU" dirty="0" smtClean="0">
                <a:hlinkClick r:id="rId4"/>
              </a:rPr>
              <a:t>Фея 1</a:t>
            </a:r>
            <a:endParaRPr lang="ru-RU" dirty="0" smtClean="0"/>
          </a:p>
          <a:p>
            <a:pPr algn="just"/>
            <a:r>
              <a:rPr lang="ru-RU" dirty="0" smtClean="0">
                <a:hlinkClick r:id="rId5"/>
              </a:rPr>
              <a:t>Фея 2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Источники информации</a:t>
            </a:r>
            <a:endParaRPr lang="ru-RU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123478"/>
            <a:ext cx="8640960" cy="2304256"/>
          </a:xfrm>
          <a:prstGeom prst="rect">
            <a:avLst/>
          </a:prstGeom>
          <a:solidFill>
            <a:schemeClr val="accent1">
              <a:lumMod val="20000"/>
              <a:lumOff val="80000"/>
              <a:alpha val="22000"/>
            </a:schemeClr>
          </a:soli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 Эта история произошла в спортивном государстве под названием «Успех». «Успех» была волшебная страна, фея Энергия помогала жителям заниматься физкультурой и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спортом.</a:t>
            </a:r>
            <a:r>
              <a:rPr lang="ru-RU" dirty="0"/>
              <a:t>.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Утром подбадривала спортсменов, когда они делали зарядку, днем делилась  своей энергией, когда они тренировались, а вечером давала людям силы играть в спортивные командные игры: футбол, волейбол, баскетбол, керлинг, хоккей. 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C:\Users\user\Desktop\imgonline-com-ua-Transparent-backgr-6HTefkTwOsjrg5ZK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635646"/>
            <a:ext cx="2622667" cy="30243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80921287"/>
      </p:ext>
    </p:extLst>
  </p:cSld>
  <p:clrMapOvr>
    <a:masterClrMapping/>
  </p:clrMapOvr>
  <p:transition spd="slow"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3" y="123478"/>
            <a:ext cx="8934749" cy="2304256"/>
          </a:xfrm>
          <a:prstGeom prst="rect">
            <a:avLst/>
          </a:prstGeom>
          <a:solidFill>
            <a:schemeClr val="accent1">
              <a:lumMod val="20000"/>
              <a:lumOff val="80000"/>
              <a:alpha val="22000"/>
            </a:schemeClr>
          </a:soli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У Энергии был друг и помощник - сударь Внимательность. Сударь был тайно влюблен в фею Энергию и всячески хотел угодить ей, помогал ради нее жителям волшебной спортивной страны: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- Пожалуйста,  осторожно, здесь ямка! –  предупреждал он.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- Сбавьте скорость, можно врезаться в стену. 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- Соблюдайте дистанцию, чтобы не пострадать.</a:t>
            </a:r>
          </a:p>
          <a:p>
            <a:pPr algn="just"/>
            <a:endParaRPr lang="ru-RU" dirty="0"/>
          </a:p>
        </p:txBody>
      </p:sp>
      <p:pic>
        <p:nvPicPr>
          <p:cNvPr id="1026" name="Picture 2" descr="C:\Users\user\Desktop\imgonline-com-ua-Transparent-backgr-ExMZaKkJJ44Rr8vI (1)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5322" y="2211709"/>
            <a:ext cx="1900484" cy="26374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gonline-com-ua-Transparent-backgr-hkyPdGDkjfEj0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372200" y="2806474"/>
            <a:ext cx="2670053" cy="206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3478"/>
            <a:ext cx="8568952" cy="2808312"/>
          </a:xfrm>
          <a:prstGeom prst="rect">
            <a:avLst/>
          </a:prstGeom>
          <a:solidFill>
            <a:schemeClr val="accent1">
              <a:lumMod val="20000"/>
              <a:lumOff val="80000"/>
              <a:alpha val="22000"/>
            </a:schemeClr>
          </a:soli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люди так привыкли к заботе сударя, что перестали следить за окружающим миром и управлять своим телом. Сударю все труднее и труднее было помогать им. К тому же, фея Энергия начала зазнаваться, она указывала: «Сегодня у жителей важная тренировка, ты должен лучше следить за каждым их шагом!». Или: «Ты что - то обленился!  Тебе трудно сто раз напомнить спортсменам правила?» 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      После таких слов сударю Внимательности грустно становилось на душе. Он чувствовал себя никчемным: «Нет, фея никогда меня не полюбит, я ее только раздражаю». И он решил покинуть спортивное царство.</a:t>
            </a:r>
          </a:p>
          <a:p>
            <a:pPr algn="just"/>
            <a:endParaRPr lang="ru-RU" dirty="0"/>
          </a:p>
        </p:txBody>
      </p:sp>
      <p:pic>
        <p:nvPicPr>
          <p:cNvPr id="3" name="Picture 3" descr="C:\Users\user\Desktop\imgonline-com-ua-Transparent-backgr-hkyPdGDkjfEj0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6372200" y="2806474"/>
            <a:ext cx="2670053" cy="206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8933378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23478"/>
            <a:ext cx="9036496" cy="2808312"/>
          </a:xfrm>
          <a:prstGeom prst="rect">
            <a:avLst/>
          </a:prstGeom>
          <a:solidFill>
            <a:schemeClr val="accent1">
              <a:lumMod val="20000"/>
              <a:lumOff val="80000"/>
              <a:alpha val="22000"/>
            </a:schemeClr>
          </a:soli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Что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же тут началось в царстве.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Когда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проходил матч по футболу, спортсмены, почему - то, все время били мимо ворот, наталкивались, как слепые, и даже не слышали общий хохот болельщиков на стадионе: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- Смотрите, смотрите, футболисты пинают чей – то ботинок вместо мяча?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И только фея Энергия их подбадривала: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- Мальчики не сдавайтесь, поднажмите!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Игра закончилась провалом и общим позором для всех игроков. Фея Энергия недоумевала: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- В чем дело? Я так старалась, а игра не получилась?</a:t>
            </a:r>
          </a:p>
          <a:p>
            <a:pPr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ru-RU" dirty="0"/>
          </a:p>
        </p:txBody>
      </p:sp>
      <p:pic>
        <p:nvPicPr>
          <p:cNvPr id="1026" name="Picture 2" descr="C:\Users\user\Desktop\imgonline-com-ua-Transparent-backgr-Yz8V6zV7dU5optF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3057276"/>
            <a:ext cx="2361810" cy="18894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gonline-com-ua-Transparent-backgr-IjJKGIlaF0Yp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2671488"/>
            <a:ext cx="2376264" cy="23049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1470"/>
            <a:ext cx="9036496" cy="2304256"/>
          </a:xfrm>
          <a:prstGeom prst="rect">
            <a:avLst/>
          </a:prstGeom>
          <a:solidFill>
            <a:schemeClr val="accent1">
              <a:lumMod val="20000"/>
              <a:lumOff val="80000"/>
              <a:alpha val="22000"/>
            </a:schemeClr>
          </a:soli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ru-RU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А 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девочки – гимнастки, прыгая на скакалках, почему – то, задевали друг друга, больно били скакалками. От боли и обиды громко плакали. Энергия их успокаивала: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- Девочки не плачьте, я дам вам еще больше силы.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Но девочки били еще больнее друг друга, как будто тоже были слепы и не замечали, что находятся очень близко друг к другу. На это было невыносимо смотреть.</a:t>
            </a:r>
          </a:p>
          <a:p>
            <a:pPr algn="just"/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ru-RU" sz="2000" dirty="0">
              <a:solidFill>
                <a:schemeClr val="accent4">
                  <a:lumMod val="75000"/>
                </a:schemeClr>
              </a:solidFill>
            </a:endParaRPr>
          </a:p>
          <a:p>
            <a:pPr algn="just"/>
            <a:endParaRPr lang="ru-RU" dirty="0"/>
          </a:p>
        </p:txBody>
      </p:sp>
      <p:pic>
        <p:nvPicPr>
          <p:cNvPr id="1026" name="Picture 2" descr="C:\Users\user\Desktop\imgonline-com-ua-Transparent-backgr-0ffOqph7rC8q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1365" y="1851670"/>
            <a:ext cx="2973878" cy="26434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imgonline-com-ua-Transparent-backgr-H4ISBQtbZswTLps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3" y="2938543"/>
            <a:ext cx="2522330" cy="15359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-9872"/>
            <a:ext cx="9036496" cy="1512168"/>
          </a:xfrm>
          <a:prstGeom prst="rect">
            <a:avLst/>
          </a:prstGeom>
          <a:solidFill>
            <a:schemeClr val="accent1">
              <a:lumMod val="20000"/>
              <a:lumOff val="80000"/>
              <a:alpha val="22000"/>
            </a:schemeClr>
          </a:soli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Тут - то Энергия заметила отсутствие ее друга – сударя Внимательности…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- Ало, ало, мой милый, скромный друг, куда ты пропал? Нам всем без тебя очень тяжело!!! – кричала в телефонную трубку фея Энергия.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79512" y="2561456"/>
            <a:ext cx="2484127" cy="1922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C:\Users\user\Desktop\imgonline-com-ua-Transparent-backgr-IjJKGIlaF0Yp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2283718"/>
            <a:ext cx="2376264" cy="23049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89080120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95486"/>
            <a:ext cx="9036496" cy="1728192"/>
          </a:xfrm>
          <a:prstGeom prst="rect">
            <a:avLst/>
          </a:prstGeom>
          <a:solidFill>
            <a:schemeClr val="accent1">
              <a:lumMod val="20000"/>
              <a:lumOff val="80000"/>
              <a:alpha val="22000"/>
            </a:schemeClr>
          </a:soli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- Мне очень жаль, красотка. Меня никто не замечал, не ценил, я так устал нянькаться с людьми. Я решил начать новую жизнь. В соседнем государстве «</a:t>
            </a:r>
            <a:r>
              <a:rPr lang="ru-RU" sz="2000" dirty="0" err="1">
                <a:solidFill>
                  <a:schemeClr val="accent4">
                    <a:lumMod val="75000"/>
                  </a:schemeClr>
                </a:solidFill>
              </a:rPr>
              <a:t>Всезнарии</a:t>
            </a:r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» я открыл школу «Внимательность – залог успеха», учу всех желающих правилам безопасности в жизни. Приглашаю всех жителей спортивной страны посетить мои занятия.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2427734"/>
            <a:ext cx="26701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C:\Users\user\Desktop\imgonline-com-ua-Transparent-backgr-IjJKGIlaF0Yp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524869"/>
            <a:ext cx="2376264" cy="23049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95486"/>
            <a:ext cx="9036496" cy="2016224"/>
          </a:xfrm>
          <a:prstGeom prst="rect">
            <a:avLst/>
          </a:prstGeom>
          <a:solidFill>
            <a:schemeClr val="accent1">
              <a:lumMod val="20000"/>
              <a:lumOff val="80000"/>
              <a:alpha val="22000"/>
            </a:schemeClr>
          </a:solidFill>
          <a:ln>
            <a:solidFill>
              <a:schemeClr val="accent1">
                <a:lumMod val="20000"/>
                <a:lumOff val="80000"/>
                <a:alpha val="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Делать нечего, нужно спасать ситуацию. Записала фея Энергия всех своих жителей на курс ОБЖ.  </a:t>
            </a:r>
          </a:p>
          <a:p>
            <a:pPr algn="just"/>
            <a:r>
              <a:rPr lang="ru-RU" sz="2000" dirty="0">
                <a:solidFill>
                  <a:schemeClr val="accent4">
                    <a:lumMod val="75000"/>
                  </a:schemeClr>
                </a:solidFill>
              </a:rPr>
              <a:t>      При встрече, фея обомлела. Перед ней стоял умный, успешный, статный профессор – ее давний друг сударь Внимательность. Что – то кольнуло у нее в груди, порозовели щечки, опустились реснички и тут - то фея Энергия поняла, что она любит сударя и не мыслит без него жизни. Светом радости озарились глаза сударя, и он сделал фее предложение: «Выходи за меня замуж».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2427734"/>
            <a:ext cx="267017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 descr="C:\Users\user\Desktop\imgonline-com-ua-Transparent-backgr-IjJKGIlaF0YpM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2524869"/>
            <a:ext cx="2376264" cy="230497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926704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699</Words>
  <Application>Microsoft Office PowerPoint</Application>
  <PresentationFormat>Экран (16:9)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спортивной сказки Тема: «Внимательность – залог успеха» для детей старшего дошкольного возраста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Источники информации</vt:lpstr>
    </vt:vector>
  </TitlesOfParts>
  <Company>Bryansk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Нимат сказка</dc:title>
  <dc:creator>User</dc:creator>
  <cp:lastModifiedBy>Admin</cp:lastModifiedBy>
  <cp:revision>55</cp:revision>
  <dcterms:created xsi:type="dcterms:W3CDTF">2020-07-13T09:17:19Z</dcterms:created>
  <dcterms:modified xsi:type="dcterms:W3CDTF">2020-09-20T05:10:44Z</dcterms:modified>
</cp:coreProperties>
</file>